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057"/>
    <a:srgbClr val="007CCE"/>
    <a:srgbClr val="2A1255"/>
    <a:srgbClr val="A58C51"/>
    <a:srgbClr val="213969"/>
    <a:srgbClr val="332319"/>
    <a:srgbClr val="173A8D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8"/>
          <a:stretch/>
        </p:blipFill>
        <p:spPr>
          <a:xfrm>
            <a:off x="0" y="0"/>
            <a:ext cx="13462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480" y="1465729"/>
            <a:ext cx="715387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200" y="1"/>
            <a:ext cx="716915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600199" y="1441938"/>
            <a:ext cx="5943600" cy="28018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3240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63969" y="1735392"/>
            <a:ext cx="5463790" cy="2078279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 Black" pitchFamily="34" charset="0"/>
                <a:cs typeface="Aharoni" pitchFamily="2" charset="-79"/>
              </a:rPr>
              <a:t>Циркуляция атмосферы</a:t>
            </a:r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.</a:t>
            </a:r>
            <a:br>
              <a:rPr lang="ru-RU" sz="36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3600" b="1" dirty="0" smtClean="0">
                <a:latin typeface="Arial Black" pitchFamily="34" charset="0"/>
                <a:cs typeface="Aharoni" pitchFamily="2" charset="-79"/>
              </a:rPr>
              <a:t>Атмосферные </a:t>
            </a:r>
            <a:r>
              <a:rPr lang="ru-RU" sz="3600" b="1" dirty="0">
                <a:latin typeface="Arial Black" pitchFamily="34" charset="0"/>
                <a:cs typeface="Aharoni" pitchFamily="2" charset="-79"/>
              </a:rPr>
              <a:t>осадки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3969" y="4360196"/>
            <a:ext cx="589670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Циркуляция атмосферы. Пассаты, западные и восточные  ветры полярных областей. Муссоны.  Распределение осадков по поверхности Земли </a:t>
            </a:r>
            <a:endParaRPr lang="ru-RU" sz="2800" dirty="0">
              <a:cs typeface="Aharoni" pitchFamily="2" charset="-79"/>
            </a:endParaRPr>
          </a:p>
        </p:txBody>
      </p:sp>
      <p:pic>
        <p:nvPicPr>
          <p:cNvPr id="6" name="Picture 4" descr="http://clipartmonk.com/content/uploads/re/rexclam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8" y="3813671"/>
            <a:ext cx="820341" cy="27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5669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Общая циркуляция атмосферы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geo-sfera.info/_ph/46/947779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0134" r="2796" b="3836"/>
          <a:stretch/>
        </p:blipFill>
        <p:spPr bwMode="auto">
          <a:xfrm>
            <a:off x="79602" y="1077480"/>
            <a:ext cx="8928992" cy="53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Постоянные и сезонные ветра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07482"/>
              </p:ext>
            </p:extLst>
          </p:nvPr>
        </p:nvGraphicFramePr>
        <p:xfrm>
          <a:off x="527535" y="1078402"/>
          <a:ext cx="8616465" cy="5173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181"/>
                <a:gridCol w="2284136"/>
                <a:gridCol w="169987"/>
                <a:gridCol w="1014297"/>
                <a:gridCol w="2271864"/>
              </a:tblGrid>
              <a:tr h="471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ветра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Направление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Постоянные ветра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Ветра тропических широт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Ветра умеренных широт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Ветра полярных областей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Сезонные ветра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ветра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Направление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Погода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Где распространяется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</a:tr>
              <a:tr h="471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Муссоны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7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923" y="128955"/>
            <a:ext cx="7169150" cy="13377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Распределение осадков на Земле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56735"/>
              </p:ext>
            </p:extLst>
          </p:nvPr>
        </p:nvGraphicFramePr>
        <p:xfrm>
          <a:off x="1505316" y="1920135"/>
          <a:ext cx="6819900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838"/>
                <a:gridCol w="2215661"/>
                <a:gridCol w="24754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Пояс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осадков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Где выпадают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Экваториальный пояс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Тропический пояс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Умеренные широты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Полярные широты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8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69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Циркуляция атмосферы. Атмосферные осадки</vt:lpstr>
      <vt:lpstr>Общая циркуляция атмосферы</vt:lpstr>
      <vt:lpstr>Постоянные и сезонные ветра</vt:lpstr>
      <vt:lpstr>Распределение осадков на Земле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ЛИ</cp:lastModifiedBy>
  <cp:revision>75</cp:revision>
  <dcterms:created xsi:type="dcterms:W3CDTF">2016-11-18T14:12:19Z</dcterms:created>
  <dcterms:modified xsi:type="dcterms:W3CDTF">2017-09-21T06:12:09Z</dcterms:modified>
</cp:coreProperties>
</file>