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63" r:id="rId8"/>
    <p:sldId id="270" r:id="rId9"/>
    <p:sldId id="271" r:id="rId10"/>
    <p:sldId id="264" r:id="rId11"/>
    <p:sldId id="272" r:id="rId12"/>
    <p:sldId id="273" r:id="rId13"/>
    <p:sldId id="265" r:id="rId14"/>
    <p:sldId id="266" r:id="rId15"/>
    <p:sldId id="267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C526-CC77-4029-B632-E1765AEDA9E7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2E1E-9028-4F74-AFE8-AAB2D1AC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nX_57Ova6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X_57Ova6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v9qYmSOI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556792"/>
            <a:ext cx="51125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Влажность воздуха. Атмосферные осадки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499176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ogeogr.ru/uchebnoe-posobie-geograficheskogo-praktikuma-dlya-obuchayushih/683583_html_37a91d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577"/>
            <a:ext cx="857582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eloveua.com/wp-content/uploads/2016/07/1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19687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736x/75/75/49/757549dd4717934e5bd5a24564366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1966"/>
            <a:ext cx="78624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Атмосферные осадки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70417" y="1048497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228184" y="1052736"/>
            <a:ext cx="720080" cy="78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640" y="1874474"/>
            <a:ext cx="2448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жидкие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6434" y="1884997"/>
            <a:ext cx="2448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твердые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32231" y="2818656"/>
            <a:ext cx="2573199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ДОЖДЬ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МОРОСЬ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РОСА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17648" y="2780928"/>
            <a:ext cx="2573199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СНЕГ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ГРАД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dirty="0" smtClean="0"/>
              <a:t>ИНЕЙ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5430" y="5291380"/>
            <a:ext cx="4911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https://www.youtube.com/watch?v=InX_57Ova6A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осадков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geography_atlas.academic.ru/pictures/geography_atlas/map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84516"/>
            <a:ext cx="8277439" cy="56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сухое место пустыня </a:t>
            </a:r>
            <a:r>
              <a:rPr lang="ru-RU" dirty="0" err="1" smtClean="0"/>
              <a:t>Атакама</a:t>
            </a:r>
            <a:r>
              <a:rPr lang="ru-RU" dirty="0" smtClean="0"/>
              <a:t> (Южная Америка) 0,1-5 мм осадков в год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517946"/>
            <a:ext cx="4038600" cy="5503342"/>
          </a:xfrm>
        </p:spPr>
        <p:txBody>
          <a:bodyPr>
            <a:normAutofit/>
          </a:bodyPr>
          <a:lstStyle/>
          <a:p>
            <a:r>
              <a:rPr lang="ru-RU" dirty="0"/>
              <a:t>Самое влажное место-</a:t>
            </a:r>
            <a:r>
              <a:rPr lang="ru-RU" dirty="0" err="1"/>
              <a:t>Черапунджи</a:t>
            </a:r>
            <a:r>
              <a:rPr lang="ru-RU" dirty="0"/>
              <a:t> (Индия) 12 000 мм осадков в год </a:t>
            </a:r>
          </a:p>
          <a:p>
            <a:endParaRPr lang="ru-RU" dirty="0"/>
          </a:p>
        </p:txBody>
      </p:sp>
      <p:pic>
        <p:nvPicPr>
          <p:cNvPr id="3074" name="Picture 2" descr="http://imgnews.restbee.ru/pustynia-atakama-chietyriesta-liet-biez-dozhdia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" y="2780928"/>
            <a:ext cx="47895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ulturologia.ru/files/u18214/Meghalay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77" y="3429000"/>
            <a:ext cx="43416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motkrytka.ru/_ph/93/2/5782758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97930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859231"/>
            <a:ext cx="64915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определения терми­нов: </a:t>
            </a:r>
            <a:r>
              <a:rPr lang="ru-RU" sz="2800" u="sng" dirty="0"/>
              <a:t>влажность воздуха, абсо­лютная влажность воздуха, от­носительная влажность воздуха, облачность; </a:t>
            </a:r>
            <a:r>
              <a:rPr lang="ru-RU" sz="2800" b="1" dirty="0" smtClean="0"/>
              <a:t>объяснять</a:t>
            </a:r>
            <a:r>
              <a:rPr lang="ru-RU" sz="2800" dirty="0" smtClean="0"/>
              <a:t> </a:t>
            </a:r>
            <a:r>
              <a:rPr lang="ru-RU" sz="2800" dirty="0"/>
              <a:t>причи­ны образования атмосферных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виды атмо­сферных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характеризовать</a:t>
            </a:r>
            <a:r>
              <a:rPr lang="ru-RU" sz="2800" dirty="0" smtClean="0"/>
              <a:t> </a:t>
            </a:r>
            <a:r>
              <a:rPr lang="ru-RU" sz="2800" dirty="0"/>
              <a:t>распределение осадков по по­верхности Земли; </a:t>
            </a:r>
            <a:r>
              <a:rPr lang="ru-RU" sz="2800" b="1" dirty="0" smtClean="0"/>
              <a:t>пользоваться</a:t>
            </a:r>
            <a:r>
              <a:rPr lang="ru-RU" sz="2800" dirty="0" smtClean="0"/>
              <a:t> </a:t>
            </a:r>
            <a:r>
              <a:rPr lang="ru-RU" sz="2800" u="sng" dirty="0"/>
              <a:t>гигрометром</a:t>
            </a:r>
          </a:p>
        </p:txBody>
      </p:sp>
    </p:spTree>
    <p:extLst>
      <p:ext uri="{BB962C8B-B14F-4D97-AF65-F5344CB8AC3E}">
        <p14:creationId xmlns:p14="http://schemas.microsoft.com/office/powerpoint/2010/main" val="5757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11560" y="836712"/>
            <a:ext cx="3851904" cy="5400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Я на уроке узнал…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211960" y="908720"/>
            <a:ext cx="4139936" cy="518457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Домашнее задание </a:t>
            </a:r>
          </a:p>
          <a:p>
            <a:pPr marL="68580" indent="0">
              <a:buNone/>
            </a:pPr>
            <a:r>
              <a:rPr lang="ru-RU" dirty="0" smtClean="0"/>
              <a:t>§6, сайт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meridian12.ru/wp-content/uploads/2013/03/5824455_html_1298b2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656982" cy="38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4762" r="5065" b="9884"/>
          <a:stretch/>
        </p:blipFill>
        <p:spPr bwMode="auto">
          <a:xfrm>
            <a:off x="4283968" y="3247557"/>
            <a:ext cx="43408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motkrytka.ru/_ph/93/2/5782758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97930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859231"/>
            <a:ext cx="64915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определения терми­нов: </a:t>
            </a:r>
            <a:r>
              <a:rPr lang="ru-RU" sz="2800" u="sng" dirty="0"/>
              <a:t>влажность воздуха, абсо­лютная влажность воздуха, от­носительная влажность воздуха, облачность; </a:t>
            </a:r>
            <a:r>
              <a:rPr lang="ru-RU" sz="2800" b="1" dirty="0" smtClean="0"/>
              <a:t>объяснять</a:t>
            </a:r>
            <a:r>
              <a:rPr lang="ru-RU" sz="2800" dirty="0" smtClean="0"/>
              <a:t> </a:t>
            </a:r>
            <a:r>
              <a:rPr lang="ru-RU" sz="2800" dirty="0"/>
              <a:t>причи­ны образования атмосферных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называть</a:t>
            </a:r>
            <a:r>
              <a:rPr lang="ru-RU" sz="2800" dirty="0" smtClean="0"/>
              <a:t> </a:t>
            </a:r>
            <a:r>
              <a:rPr lang="ru-RU" sz="2800" dirty="0"/>
              <a:t>виды атмо­сферных осадков; </a:t>
            </a:r>
            <a:endParaRPr lang="ru-RU" sz="2800" dirty="0" smtClean="0"/>
          </a:p>
          <a:p>
            <a:pPr algn="just"/>
            <a:r>
              <a:rPr lang="ru-RU" sz="2800" b="1" dirty="0" smtClean="0"/>
              <a:t>характеризовать</a:t>
            </a:r>
            <a:r>
              <a:rPr lang="ru-RU" sz="2800" dirty="0" smtClean="0"/>
              <a:t> </a:t>
            </a:r>
            <a:r>
              <a:rPr lang="ru-RU" sz="2800" dirty="0"/>
              <a:t>распределение осадков по по­верхности Земли; </a:t>
            </a:r>
            <a:r>
              <a:rPr lang="ru-RU" sz="2800" b="1" dirty="0" smtClean="0"/>
              <a:t>пользоваться</a:t>
            </a:r>
            <a:r>
              <a:rPr lang="ru-RU" sz="2800" dirty="0" smtClean="0"/>
              <a:t> </a:t>
            </a:r>
            <a:r>
              <a:rPr lang="ru-RU" sz="2800" u="sng" dirty="0"/>
              <a:t>гигрометром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Влажность воздуха-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31640" y="1268760"/>
            <a:ext cx="5904656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содержание в воздухе водяного пара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756084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Максимальная</a:t>
            </a:r>
            <a:r>
              <a:rPr lang="ru-RU" dirty="0" smtClean="0"/>
              <a:t> влажность воздуха- воздух </a:t>
            </a:r>
            <a:r>
              <a:rPr lang="ru-RU" b="1" u="sng" dirty="0" smtClean="0"/>
              <a:t>насыщенный</a:t>
            </a:r>
            <a:endParaRPr lang="ru-RU" b="1" u="sng" dirty="0"/>
          </a:p>
        </p:txBody>
      </p:sp>
      <p:pic>
        <p:nvPicPr>
          <p:cNvPr id="2050" name="Picture 2" descr="http://fs3.ppt4web.ru/images/132036/173699/64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0810" r="10838" b="5492"/>
          <a:stretch/>
        </p:blipFill>
        <p:spPr bwMode="auto">
          <a:xfrm>
            <a:off x="1174698" y="2060848"/>
            <a:ext cx="6776645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78549"/>
              </p:ext>
            </p:extLst>
          </p:nvPr>
        </p:nvGraphicFramePr>
        <p:xfrm>
          <a:off x="1403648" y="1268760"/>
          <a:ext cx="6504384" cy="426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524000"/>
                <a:gridCol w="1788368"/>
                <a:gridCol w="1463824"/>
              </a:tblGrid>
              <a:tr h="1134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Температура, ° С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водяного пара, г/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20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Температура, ° С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водяного пара, г/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20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0,29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4,8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0,6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6,8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0,81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9,4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1,6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12,8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2,1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17,3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05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+30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30,4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426493" y="584126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Абсолютная влажность</a:t>
            </a:r>
            <a:r>
              <a:rPr lang="ru-RU" sz="3200" dirty="0" smtClean="0"/>
              <a:t>-</a:t>
            </a:r>
            <a:br>
              <a:rPr lang="ru-RU" sz="3200" dirty="0" smtClean="0"/>
            </a:br>
            <a:r>
              <a:rPr lang="ru-RU" sz="3200" dirty="0" smtClean="0"/>
              <a:t>фактическое содержание водяного пара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1 </a:t>
            </a:r>
            <a:r>
              <a:rPr lang="ru-RU" sz="3200" dirty="0" smtClean="0"/>
              <a:t>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643192" cy="35612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Сколько  воды находится в воздухе, если абсолютная влажность 7 г/м</a:t>
            </a:r>
            <a:r>
              <a:rPr lang="ru-RU" baseline="30000" dirty="0" smtClean="0"/>
              <a:t>3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7 г водяного пара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Сколько воды содержится в 5 м</a:t>
            </a:r>
            <a:r>
              <a:rPr lang="ru-RU" baseline="30000" dirty="0" smtClean="0"/>
              <a:t>3</a:t>
            </a:r>
            <a:r>
              <a:rPr lang="ru-RU" dirty="0" smtClean="0"/>
              <a:t>, если абсолютная влажность 18 г/м</a:t>
            </a:r>
            <a:r>
              <a:rPr lang="ru-RU" baseline="30000" dirty="0" smtClean="0"/>
              <a:t>3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5Х18=90 г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Относительная влажность=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Абсолютная влажность воздуха</a:t>
            </a:r>
          </a:p>
          <a:p>
            <a:pPr marL="0" indent="0" algn="ctr">
              <a:buNone/>
            </a:pPr>
            <a:r>
              <a:rPr lang="ru-RU" dirty="0" smtClean="0"/>
              <a:t>Максимальная абсолютная влажность</a:t>
            </a:r>
          </a:p>
          <a:p>
            <a:pPr marL="0" indent="0" algn="ctr">
              <a:buNone/>
            </a:pPr>
            <a:r>
              <a:rPr lang="ru-RU" dirty="0" smtClean="0"/>
              <a:t>Х 100 %</a:t>
            </a:r>
          </a:p>
          <a:p>
            <a:pPr marL="0" indent="0">
              <a:buNone/>
            </a:pPr>
            <a:r>
              <a:rPr lang="ru-RU" dirty="0" smtClean="0"/>
              <a:t>Абсолютная влажность воздуха 7 г/м</a:t>
            </a:r>
            <a:r>
              <a:rPr lang="ru-RU" baseline="30000" dirty="0" smtClean="0"/>
              <a:t>3</a:t>
            </a:r>
            <a:r>
              <a:rPr lang="ru-RU" dirty="0" smtClean="0"/>
              <a:t> , а при той же температуре воздух может содержать 10г/м</a:t>
            </a:r>
            <a:r>
              <a:rPr lang="ru-RU" baseline="30000" dirty="0" smtClean="0"/>
              <a:t>3</a:t>
            </a:r>
            <a:r>
              <a:rPr lang="ru-RU" dirty="0" smtClean="0"/>
              <a:t> то относительная влажность (7÷10)∙ 100%=70%</a:t>
            </a:r>
          </a:p>
          <a:p>
            <a:pPr marL="0" indent="0">
              <a:buNone/>
            </a:pPr>
            <a:endParaRPr lang="ru-RU" baseline="300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136287"/>
            <a:ext cx="676875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Определите относительную влажность воздуха, если абсолютная влажность при Т </a:t>
            </a:r>
            <a:r>
              <a:rPr lang="ru-RU" dirty="0" smtClean="0">
                <a:hlinkClick r:id="rId2" action="ppaction://hlinksldjump"/>
              </a:rPr>
              <a:t>+10°С </a:t>
            </a:r>
            <a:r>
              <a:rPr lang="ru-RU" dirty="0" smtClean="0"/>
              <a:t>равна 1 г/м</a:t>
            </a:r>
            <a:r>
              <a:rPr lang="ru-RU" baseline="30000" dirty="0" smtClean="0"/>
              <a:t>3.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Максимальная абсолютная влажность при Т=10°С равна 9,4 г/м</a:t>
            </a:r>
            <a:r>
              <a:rPr lang="ru-RU" baseline="30000" dirty="0" smtClean="0">
                <a:solidFill>
                  <a:srgbClr val="FF0000"/>
                </a:solidFill>
              </a:rPr>
              <a:t>3  </a:t>
            </a:r>
            <a:r>
              <a:rPr lang="ru-RU" dirty="0" smtClean="0">
                <a:solidFill>
                  <a:srgbClr val="FF0000"/>
                </a:solidFill>
              </a:rPr>
              <a:t> . Относительная влажность (( 1÷ 9,4)</a:t>
            </a:r>
            <a:r>
              <a:rPr lang="ru-RU" dirty="0">
                <a:solidFill>
                  <a:srgbClr val="FF0000"/>
                </a:solidFill>
              </a:rPr>
              <a:t> ∙</a:t>
            </a:r>
            <a:r>
              <a:rPr lang="ru-RU" dirty="0" smtClean="0">
                <a:solidFill>
                  <a:srgbClr val="FF0000"/>
                </a:solidFill>
              </a:rPr>
              <a:t> 100%)=10,6%</a:t>
            </a:r>
          </a:p>
          <a:p>
            <a:pPr marL="0" indent="0">
              <a:buNone/>
            </a:pPr>
            <a:r>
              <a:rPr lang="ru-RU" dirty="0"/>
              <a:t>Определите абсолютную. Влажность воздуха, если относительная влажность при </a:t>
            </a:r>
            <a:r>
              <a:rPr lang="ru-RU" dirty="0" smtClean="0"/>
              <a:t>температуре +</a:t>
            </a:r>
            <a:r>
              <a:rPr lang="ru-RU" dirty="0">
                <a:hlinkClick r:id="rId2" action="ppaction://hlinksldjump"/>
              </a:rPr>
              <a:t> </a:t>
            </a:r>
            <a:r>
              <a:rPr lang="ru-RU" dirty="0" smtClean="0">
                <a:hlinkClick r:id="rId2" action="ppaction://hlinksldjump"/>
              </a:rPr>
              <a:t>20°С</a:t>
            </a:r>
            <a:r>
              <a:rPr lang="ru-RU" dirty="0" smtClean="0"/>
              <a:t> равна 50%.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Определим по таблице максимальную абсолютную влажность , она равна 17,3 м</a:t>
            </a:r>
            <a:r>
              <a:rPr lang="ru-RU" baseline="30000" dirty="0" smtClean="0">
                <a:solidFill>
                  <a:srgbClr val="FF0000"/>
                </a:solidFill>
              </a:rPr>
              <a:t>3 .</a:t>
            </a:r>
            <a:r>
              <a:rPr lang="ru-RU" dirty="0" smtClean="0">
                <a:solidFill>
                  <a:srgbClr val="FF0000"/>
                </a:solidFill>
              </a:rPr>
              <a:t> Определяем абсолютную влажность (50% ∙17,3):100%=8,65 г/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baseline="30000" dirty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Туман</a:t>
            </a:r>
            <a:r>
              <a:rPr lang="ru-RU" sz="2800" dirty="0" smtClean="0"/>
              <a:t> –это скопление водяных капелек в приземных слоях воздуха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moe-belgorod.ru/image/news/333270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2131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amedia.ru/img/literature/b6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7380"/>
            <a:ext cx="5234417" cy="31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Облака</a:t>
            </a:r>
            <a:r>
              <a:rPr lang="ru-RU" sz="2800" dirty="0" smtClean="0"/>
              <a:t>-это скопления капелек воды и кристалликов льда на значительной высоте над земной поверхностью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3805883"/>
          </a:xfrm>
        </p:spPr>
        <p:txBody>
          <a:bodyPr/>
          <a:lstStyle/>
          <a:p>
            <a:r>
              <a:rPr lang="ru-RU" sz="2800" dirty="0"/>
              <a:t>Степень покрытия неба облаками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облачностью (0-10 баллов)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hlinkClick r:id="rId2"/>
              </a:rPr>
              <a:t>https://www.youtube.com/watch?v=gv9qYmSOIx4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373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Влажность воздуха- </vt:lpstr>
      <vt:lpstr>Презентация PowerPoint</vt:lpstr>
      <vt:lpstr>Абсолютная влажность- фактическое содержание водяного пара  в 1 м3воздуха</vt:lpstr>
      <vt:lpstr>Относительная влажность=</vt:lpstr>
      <vt:lpstr>Презентация PowerPoint</vt:lpstr>
      <vt:lpstr> Туман –это скопление водяных капелек в приземных слоях воздуха</vt:lpstr>
      <vt:lpstr>Облака-это скопления капелек воды и кристалликов льда на значительной высоте над земной поверхностью</vt:lpstr>
      <vt:lpstr>Презентация PowerPoint</vt:lpstr>
      <vt:lpstr>Презентация PowerPoint</vt:lpstr>
      <vt:lpstr>Презентация PowerPoint</vt:lpstr>
      <vt:lpstr>Атмосферные осадки</vt:lpstr>
      <vt:lpstr>Распределение осадков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</cp:lastModifiedBy>
  <cp:revision>20</cp:revision>
  <dcterms:created xsi:type="dcterms:W3CDTF">2014-09-27T18:14:35Z</dcterms:created>
  <dcterms:modified xsi:type="dcterms:W3CDTF">2016-10-12T10:39:14Z</dcterms:modified>
</cp:coreProperties>
</file>