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74" r:id="rId3"/>
    <p:sldId id="269" r:id="rId4"/>
    <p:sldId id="270" r:id="rId5"/>
    <p:sldId id="268" r:id="rId6"/>
    <p:sldId id="271" r:id="rId7"/>
    <p:sldId id="272" r:id="rId8"/>
    <p:sldId id="273" r:id="rId9"/>
    <p:sldId id="275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021A72-291E-4146-82AA-D748C4CAE94F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121759-3C1F-43F1-B303-026C2F0B3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6EZvpPUP7E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0406" y="500042"/>
            <a:ext cx="779732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6000" b="1" i="1" dirty="0" smtClean="0">
                <a:solidFill>
                  <a:schemeClr val="bg1"/>
                </a:solidFill>
                <a:latin typeface="Book Antiqua" pitchFamily="18" charset="0"/>
              </a:rPr>
              <a:t>Внешние силы Земли.</a:t>
            </a:r>
          </a:p>
          <a:p>
            <a:pPr algn="ctr"/>
            <a:r>
              <a:rPr lang="ru-RU" sz="6000" b="1" i="1" dirty="0" smtClean="0">
                <a:solidFill>
                  <a:schemeClr val="bg1"/>
                </a:solidFill>
                <a:latin typeface="Book Antiqua" pitchFamily="18" charset="0"/>
              </a:rPr>
              <a:t>Выветривание </a:t>
            </a:r>
          </a:p>
        </p:txBody>
      </p:sp>
      <p:pic>
        <p:nvPicPr>
          <p:cNvPr id="1026" name="Picture 2" descr="http://poradumo.pp.ua/uploads/posts/2015-09/chomu-relyef-zeml-duzhe-rznomantniy-sili-vplivu_10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14" y="2636912"/>
            <a:ext cx="7176251" cy="363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894928"/>
              </p:ext>
            </p:extLst>
          </p:nvPr>
        </p:nvGraphicFramePr>
        <p:xfrm>
          <a:off x="323528" y="188640"/>
          <a:ext cx="8640960" cy="640871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127558"/>
                <a:gridCol w="513402"/>
              </a:tblGrid>
              <a:tr h="937253">
                <a:tc>
                  <a:txBody>
                    <a:bodyPr/>
                    <a:lstStyle/>
                    <a:p>
                      <a:pPr marR="142875" algn="just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Выражается преимущественно в механическом дроблении минеральных тел (горных пород, строительных материалов и т.д.) без существенного изменения их минерального состава. Большую роль в этом «дробящем» разрушении играют колебания температуры.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</a:tr>
              <a:tr h="1545859">
                <a:tc>
                  <a:txBody>
                    <a:bodyPr/>
                    <a:lstStyle/>
                    <a:p>
                      <a:pPr marR="142875" algn="just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В пустынях суточные колебания температур весьма значительны, в дневное время до +80</a:t>
                      </a:r>
                      <a:r>
                        <a:rPr lang="ru-RU" sz="1800" baseline="30000" dirty="0">
                          <a:solidFill>
                            <a:schemeClr val="bg1"/>
                          </a:solidFill>
                          <a:effectLst/>
                        </a:rPr>
                        <a:t>о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С, а ночью всего +20</a:t>
                      </a:r>
                      <a:r>
                        <a:rPr lang="ru-RU" sz="1800" baseline="30000" dirty="0">
                          <a:solidFill>
                            <a:schemeClr val="bg1"/>
                          </a:solidFill>
                          <a:effectLst/>
                        </a:rPr>
                        <a:t>о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С. Разрушение пород и строительных конструкций усиливается, когда в микротрещины проникает вода. При замерзании вода увеличивается в объёме на 9-11%, развивается большое боковое давление и порода разрушается. Это явление обычно называют «морозным выветриванием». Многие породы, особенно глинистые, распадаются на куски при переменном намокании и высушивании.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</a:tr>
              <a:tr h="437827"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Разрушительную силу это  выветривание имеет в условиях теплого и влажного климата.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</a:tr>
              <a:tr h="547745"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Оно проявляется в виде механического и химического воздействия живых и растительных организмов на земную поверхность.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</a:tr>
              <a:tr h="438195"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Корни деревьев способны разрушать даже прочные скальные породы и бетонные плиты.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</a:tr>
              <a:tr h="858597"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Кроме механической силы разрушения корни растений обладают способностью разрушать горные породы и строительные материалы органическими кислотами, которые они выделяют как в период своего роста, так и после отмирания при процессах разложения.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</a:tr>
              <a:tr h="547745"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Преобладает в районах пустынь и в районах с холодным климатом (арктические, высокогорные районы и т.п.).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</a:tr>
              <a:tr h="547745"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Основными факторами этого выветривания являются вода, кислород, углекислота, органические кислоты и др. 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</a:tr>
              <a:tr h="547745"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Характерны процессы - растворение, окисление, гидратация, </a:t>
                      </a: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</a:rPr>
                        <a:t>карбонитизация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, гидролиз.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  <a:tc>
                  <a:txBody>
                    <a:bodyPr/>
                    <a:lstStyle/>
                    <a:p>
                      <a:pPr marR="142875" algn="l">
                        <a:lnSpc>
                          <a:spcPts val="1440"/>
                        </a:lnSpc>
                        <a:spcBef>
                          <a:spcPts val="1125"/>
                        </a:spcBef>
                        <a:spcAft>
                          <a:spcPts val="50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862" marR="6486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15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До конца урока я буду знать: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0498" y="1484784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Внешние силы Земли</a:t>
            </a:r>
          </a:p>
          <a:p>
            <a:pPr marL="137160" indent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Выветривание</a:t>
            </a:r>
          </a:p>
          <a:p>
            <a:pPr marL="137160" indent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Физическое выветривание</a:t>
            </a:r>
          </a:p>
          <a:p>
            <a:pPr marL="137160" indent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Химическое выветривание</a:t>
            </a:r>
          </a:p>
          <a:p>
            <a:pPr marL="137160" indent="0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Биологическое выветривание</a:t>
            </a:r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4" name="Picture 2" descr="https://encrypted-tbn0.gstatic.com/images?q=tbn:ANd9GcQNgBHfnSW0hm9AV1LpywYpvF4GhCIJr3Nt2Ka03K-Vm7xxvS-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8" t="9299" b="31377"/>
          <a:stretch/>
        </p:blipFill>
        <p:spPr bwMode="auto">
          <a:xfrm>
            <a:off x="6012160" y="1314938"/>
            <a:ext cx="1872208" cy="155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ncrypted-tbn0.gstatic.com/images?q=tbn:ANd9GcQNgBHfnSW0hm9AV1LpywYpvF4GhCIJr3Nt2Ka03K-Vm7xxvS-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8" t="9299" b="31377"/>
          <a:stretch/>
        </p:blipFill>
        <p:spPr bwMode="auto">
          <a:xfrm>
            <a:off x="7147907" y="3140968"/>
            <a:ext cx="1872208" cy="155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encrypted-tbn0.gstatic.com/images?q=tbn:ANd9GcQNgBHfnSW0hm9AV1LpywYpvF4GhCIJr3Nt2Ka03K-Vm7xxvS-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8" t="9299" b="31377"/>
          <a:stretch/>
        </p:blipFill>
        <p:spPr bwMode="auto">
          <a:xfrm>
            <a:off x="6372200" y="5335240"/>
            <a:ext cx="1872208" cy="155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50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Внешние силы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94590"/>
            <a:ext cx="8568952" cy="553075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bg1"/>
                </a:solidFill>
              </a:rPr>
              <a:t>Солнце</a:t>
            </a:r>
          </a:p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bg1"/>
                </a:solidFill>
              </a:rPr>
              <a:t>Ветер</a:t>
            </a:r>
          </a:p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bg1"/>
                </a:solidFill>
              </a:rPr>
              <a:t>Море</a:t>
            </a:r>
          </a:p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bg1"/>
                </a:solidFill>
              </a:rPr>
              <a:t>Текучие воды</a:t>
            </a:r>
          </a:p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bg1"/>
                </a:solidFill>
              </a:rPr>
              <a:t>Ледники</a:t>
            </a:r>
          </a:p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bg1"/>
                </a:solidFill>
              </a:rPr>
              <a:t>Живые организмы</a:t>
            </a:r>
          </a:p>
          <a:p>
            <a:pPr>
              <a:buBlip>
                <a:blip r:embed="rId2"/>
              </a:buBlip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4139952" y="1196752"/>
            <a:ext cx="2952328" cy="4248472"/>
          </a:xfrm>
          <a:prstGeom prst="rightBrac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24328" y="836712"/>
            <a:ext cx="557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В</a:t>
            </a: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Ы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В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Е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Т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Р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И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В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А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Н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И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</a:rPr>
              <a:t>Е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2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8229600" cy="964704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выветривание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848872" cy="259228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А</a:t>
            </a:r>
            <a:r>
              <a:rPr lang="ru-RU" sz="3600" dirty="0">
                <a:solidFill>
                  <a:schemeClr val="bg1"/>
                </a:solidFill>
              </a:rPr>
              <a:t>Р</a:t>
            </a:r>
            <a:r>
              <a:rPr lang="ru-RU" sz="3600" dirty="0" smtClean="0">
                <a:solidFill>
                  <a:schemeClr val="bg1"/>
                </a:solidFill>
              </a:rPr>
              <a:t>УЗРЕШИНЕ И МИНЗЕ</a:t>
            </a:r>
            <a:r>
              <a:rPr lang="ru-RU" sz="3600" dirty="0">
                <a:solidFill>
                  <a:schemeClr val="bg1"/>
                </a:solidFill>
              </a:rPr>
              <a:t>И</a:t>
            </a:r>
            <a:r>
              <a:rPr lang="ru-RU" sz="3600" dirty="0" smtClean="0">
                <a:solidFill>
                  <a:schemeClr val="bg1"/>
                </a:solidFill>
              </a:rPr>
              <a:t>ЕНЕ ГРО</a:t>
            </a:r>
            <a:r>
              <a:rPr lang="ru-RU" sz="3600" dirty="0">
                <a:solidFill>
                  <a:schemeClr val="bg1"/>
                </a:solidFill>
              </a:rPr>
              <a:t>Х</a:t>
            </a:r>
            <a:r>
              <a:rPr lang="ru-RU" sz="3600" dirty="0" smtClean="0">
                <a:solidFill>
                  <a:schemeClr val="bg1"/>
                </a:solidFill>
              </a:rPr>
              <a:t>ЫН ПРО</a:t>
            </a:r>
            <a:r>
              <a:rPr lang="ru-RU" sz="3600" dirty="0">
                <a:solidFill>
                  <a:schemeClr val="bg1"/>
                </a:solidFill>
              </a:rPr>
              <a:t>Д</a:t>
            </a:r>
            <a:r>
              <a:rPr lang="ru-RU" sz="3600" dirty="0" smtClean="0">
                <a:solidFill>
                  <a:schemeClr val="bg1"/>
                </a:solidFill>
              </a:rPr>
              <a:t>О П</a:t>
            </a:r>
            <a:r>
              <a:rPr lang="ru-RU" sz="3600" dirty="0">
                <a:solidFill>
                  <a:schemeClr val="bg1"/>
                </a:solidFill>
              </a:rPr>
              <a:t>Д</a:t>
            </a:r>
            <a:r>
              <a:rPr lang="ru-RU" sz="3600" dirty="0" smtClean="0">
                <a:solidFill>
                  <a:schemeClr val="bg1"/>
                </a:solidFill>
              </a:rPr>
              <a:t>О ЛВЯИИН</a:t>
            </a:r>
            <a:r>
              <a:rPr lang="ru-RU" sz="3600" dirty="0">
                <a:solidFill>
                  <a:schemeClr val="bg1"/>
                </a:solidFill>
              </a:rPr>
              <a:t>М</a:t>
            </a:r>
            <a:r>
              <a:rPr lang="ru-RU" sz="3600" dirty="0" smtClean="0">
                <a:solidFill>
                  <a:schemeClr val="bg1"/>
                </a:solidFill>
              </a:rPr>
              <a:t>Е ТМЕЕПТРА</a:t>
            </a:r>
            <a:r>
              <a:rPr lang="ru-RU" sz="3600" dirty="0">
                <a:solidFill>
                  <a:schemeClr val="bg1"/>
                </a:solidFill>
              </a:rPr>
              <a:t>Р</a:t>
            </a:r>
            <a:r>
              <a:rPr lang="ru-RU" sz="3600" dirty="0" smtClean="0">
                <a:solidFill>
                  <a:schemeClr val="bg1"/>
                </a:solidFill>
              </a:rPr>
              <a:t>УЫ, </a:t>
            </a:r>
            <a:r>
              <a:rPr lang="ru-RU" sz="3600" dirty="0">
                <a:solidFill>
                  <a:schemeClr val="bg1"/>
                </a:solidFill>
              </a:rPr>
              <a:t>О</a:t>
            </a:r>
            <a:r>
              <a:rPr lang="ru-RU" sz="3600" dirty="0" smtClean="0">
                <a:solidFill>
                  <a:schemeClr val="bg1"/>
                </a:solidFill>
              </a:rPr>
              <a:t>ВДЗХУА, </a:t>
            </a:r>
            <a:r>
              <a:rPr lang="ru-RU" sz="3600" dirty="0">
                <a:solidFill>
                  <a:schemeClr val="bg1"/>
                </a:solidFill>
              </a:rPr>
              <a:t>Ы</a:t>
            </a:r>
            <a:r>
              <a:rPr lang="ru-RU" sz="3600" dirty="0" smtClean="0">
                <a:solidFill>
                  <a:schemeClr val="bg1"/>
                </a:solidFill>
              </a:rPr>
              <a:t>ВДО И </a:t>
            </a:r>
            <a:r>
              <a:rPr lang="ru-RU" sz="3600" dirty="0">
                <a:solidFill>
                  <a:schemeClr val="bg1"/>
                </a:solidFill>
              </a:rPr>
              <a:t>И</a:t>
            </a:r>
            <a:r>
              <a:rPr lang="ru-RU" sz="3600" dirty="0" smtClean="0">
                <a:solidFill>
                  <a:schemeClr val="bg1"/>
                </a:solidFill>
              </a:rPr>
              <a:t>ЖЫВХ РОГАИНЗОМВ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077072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</a:rPr>
              <a:t>Разрушение и изменение горных пород под влиянием температуры, воздуха, воды и живых организмов</a:t>
            </a:r>
          </a:p>
        </p:txBody>
      </p:sp>
    </p:spTree>
    <p:extLst>
      <p:ext uri="{BB962C8B-B14F-4D97-AF65-F5344CB8AC3E}">
        <p14:creationId xmlns:p14="http://schemas.microsoft.com/office/powerpoint/2010/main" val="414299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1031" y="670649"/>
            <a:ext cx="5569816" cy="8309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Book Antiqua" pitchFamily="18" charset="0"/>
              </a:rPr>
              <a:t>Выветривание</a:t>
            </a:r>
            <a:endParaRPr lang="ru-RU" sz="6000" b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616778" y="1605040"/>
            <a:ext cx="484632" cy="978408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0" y="2583448"/>
            <a:ext cx="3837910" cy="7078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4800" b="1">
                <a:solidFill>
                  <a:schemeClr val="bg1"/>
                </a:solidFill>
                <a:latin typeface="Book Antiqua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4000" dirty="0"/>
              <a:t>Физическое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92176" y="4437112"/>
            <a:ext cx="4006226" cy="7078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4800" b="1">
                <a:solidFill>
                  <a:schemeClr val="bg1"/>
                </a:solidFill>
                <a:latin typeface="Book Antiqua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4000" dirty="0" smtClean="0"/>
              <a:t>Химическое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4864119" y="2649676"/>
            <a:ext cx="4279881" cy="7078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4800" b="1">
                <a:solidFill>
                  <a:schemeClr val="bg1"/>
                </a:solidFill>
                <a:latin typeface="Book Antiqua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4000" dirty="0" smtClean="0"/>
              <a:t>Биологическое</a:t>
            </a:r>
            <a:endParaRPr lang="ru-RU" sz="40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052973" y="3291334"/>
            <a:ext cx="484632" cy="978408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656215" y="1605040"/>
            <a:ext cx="484632" cy="978408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5773906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chemeClr val="bg1"/>
                </a:solidFill>
                <a:hlinkClick r:id="rId2"/>
              </a:rPr>
              <a:t>www.youtube.com/watch?v=r6EZvpPUP7E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ФИЗИЧЕСКОЕ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70916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bg1"/>
                </a:solidFill>
              </a:rPr>
              <a:t>Колебание температуры</a:t>
            </a:r>
          </a:p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bg1"/>
                </a:solidFill>
              </a:rPr>
              <a:t>Замерзание воды в трещинах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Выноска со стрелкой вверх 3"/>
          <p:cNvSpPr/>
          <p:nvPr/>
        </p:nvSpPr>
        <p:spPr>
          <a:xfrm>
            <a:off x="4895571" y="3212976"/>
            <a:ext cx="4135252" cy="1224136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Полярные, горные и пустынные районы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kolors.com/weathering-of-rocks-by-water-2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01" y="2852216"/>
            <a:ext cx="4610431" cy="345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18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ХИМИЧЕСКОЕ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0916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4000" dirty="0" smtClean="0">
                <a:solidFill>
                  <a:schemeClr val="bg1"/>
                </a:solidFill>
              </a:rPr>
              <a:t>Воздух и его составные части</a:t>
            </a:r>
          </a:p>
          <a:p>
            <a:pPr>
              <a:buBlip>
                <a:blip r:embed="rId2"/>
              </a:buBlip>
            </a:pPr>
            <a:r>
              <a:rPr lang="ru-RU" sz="4000" dirty="0" smtClean="0">
                <a:solidFill>
                  <a:schemeClr val="bg1"/>
                </a:solidFill>
              </a:rPr>
              <a:t>Вода </a:t>
            </a:r>
            <a:r>
              <a:rPr lang="ru-RU" sz="4000" dirty="0" smtClean="0">
                <a:solidFill>
                  <a:schemeClr val="bg1"/>
                </a:solidFill>
              </a:rPr>
              <a:t>и растворы</a:t>
            </a:r>
          </a:p>
          <a:p>
            <a:endParaRPr lang="ru-RU" dirty="0"/>
          </a:p>
        </p:txBody>
      </p:sp>
      <p:pic>
        <p:nvPicPr>
          <p:cNvPr id="3074" name="Picture 2" descr="http://uchit.net/catalog/Geologiya/212859/img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996952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Выноска со стрелкой вверх 4"/>
          <p:cNvSpPr/>
          <p:nvPr/>
        </p:nvSpPr>
        <p:spPr>
          <a:xfrm>
            <a:off x="4941726" y="3212976"/>
            <a:ext cx="3996909" cy="136815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Теплый и влажный климат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705" y="28636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БИОЛОГИЧЕСКОЕ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980728"/>
            <a:ext cx="8365776" cy="470916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bg1"/>
                </a:solidFill>
              </a:rPr>
              <a:t>Живые организмы</a:t>
            </a:r>
          </a:p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bg1"/>
                </a:solidFill>
              </a:rPr>
              <a:t>Физическое воздействие</a:t>
            </a:r>
          </a:p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bg1"/>
                </a:solidFill>
              </a:rPr>
              <a:t>Химическое воздействие пород</a:t>
            </a:r>
            <a:endParaRPr lang="ru-RU" sz="2300" b="1" i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s://classconnection.s3.amazonaws.com/549/flashcards/861549/jpg/treeroots132007594985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562" y="3068960"/>
            <a:ext cx="5373957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8869" y="3243880"/>
            <a:ext cx="353313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bg1"/>
                </a:solidFill>
              </a:rPr>
              <a:t>(</a:t>
            </a:r>
            <a:r>
              <a:rPr lang="ru-RU" sz="2400" b="1" i="1" dirty="0">
                <a:solidFill>
                  <a:schemeClr val="bg1"/>
                </a:solidFill>
              </a:rPr>
              <a:t>воздействие на горные породы органических кислот, кислорода, углекислоты, которые выделяются растениями и животными)</a:t>
            </a:r>
          </a:p>
        </p:txBody>
      </p:sp>
    </p:spTree>
    <p:extLst>
      <p:ext uri="{BB962C8B-B14F-4D97-AF65-F5344CB8AC3E}">
        <p14:creationId xmlns:p14="http://schemas.microsoft.com/office/powerpoint/2010/main" val="11470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288032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1.ФИЗИЧЕСКОЕ</a:t>
            </a:r>
          </a:p>
          <a:p>
            <a:r>
              <a:rPr lang="ru-RU" sz="4400" b="1" dirty="0" smtClean="0">
                <a:solidFill>
                  <a:schemeClr val="bg1"/>
                </a:solidFill>
              </a:rPr>
              <a:t>2.ХИМИЧЕСКОЕ</a:t>
            </a:r>
          </a:p>
          <a:p>
            <a:r>
              <a:rPr lang="ru-RU" sz="4400" b="1" dirty="0" smtClean="0">
                <a:solidFill>
                  <a:schemeClr val="bg1"/>
                </a:solidFill>
              </a:rPr>
              <a:t>3.БИОЛОГИЧЕСКОЕ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04181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210</TotalTime>
  <Words>376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Презентация PowerPoint</vt:lpstr>
      <vt:lpstr>До конца урока я буду знать:</vt:lpstr>
      <vt:lpstr>Внешние силы</vt:lpstr>
      <vt:lpstr>выветривание</vt:lpstr>
      <vt:lpstr>Презентация PowerPoint</vt:lpstr>
      <vt:lpstr>ФИЗИЧЕСКОЕ</vt:lpstr>
      <vt:lpstr>ХИМИЧЕСКОЕ</vt:lpstr>
      <vt:lpstr>БИОЛОГИЧЕСКОЕ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Завуч УВЗ</cp:lastModifiedBy>
  <cp:revision>22</cp:revision>
  <dcterms:created xsi:type="dcterms:W3CDTF">2010-12-28T20:53:18Z</dcterms:created>
  <dcterms:modified xsi:type="dcterms:W3CDTF">2016-02-04T07:59:06Z</dcterms:modified>
</cp:coreProperties>
</file>