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4" r:id="rId5"/>
    <p:sldId id="258" r:id="rId6"/>
    <p:sldId id="265" r:id="rId7"/>
    <p:sldId id="259" r:id="rId8"/>
    <p:sldId id="260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1CC0EB7-D362-4618-9491-C372F24E5E7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4DE319-9169-47FC-A40B-221827BCE4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by/video/search?filmId=euR9A48v0Cw&amp;nomisspell=1&amp;text=&#1074;&#1080;&#1076;&#1077;&#1086;&#1091;&#1088;&#1086;&#1082;%20&#1075;&#1077;&#1086;&#1075;&#1088;&#1072;&#1092;&#1080;&#1080;%20%20&#1074;&#1077;&#1090;&#1077;&#1088;&amp;noreask=1&amp;path=wizar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495"/>
            <a:ext cx="6931104" cy="170216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Ветер. Циркуляция атмосферы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276872"/>
            <a:ext cx="3744416" cy="374441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-</a:t>
            </a:r>
            <a:r>
              <a:rPr lang="ru-RU" sz="3200" b="1" dirty="0" smtClean="0"/>
              <a:t>ветер</a:t>
            </a:r>
            <a:r>
              <a:rPr lang="ru-RU" sz="3200" b="1" dirty="0"/>
              <a:t>, муссон, бриз, пасса­ты; </a:t>
            </a:r>
            <a:endParaRPr lang="ru-RU" sz="3200" b="1" dirty="0" smtClean="0"/>
          </a:p>
          <a:p>
            <a:r>
              <a:rPr lang="ru-RU" sz="3200" b="1" dirty="0" smtClean="0"/>
              <a:t>-зависимость </a:t>
            </a:r>
            <a:r>
              <a:rPr lang="ru-RU" sz="3200" b="1" dirty="0"/>
              <a:t>направления, скорости и силы ветра; </a:t>
            </a:r>
            <a:endParaRPr lang="ru-RU" sz="3200" b="1" dirty="0" smtClean="0"/>
          </a:p>
          <a:p>
            <a:r>
              <a:rPr lang="ru-RU" sz="3200" b="1" dirty="0" smtClean="0"/>
              <a:t>-флюгер.</a:t>
            </a:r>
            <a:endParaRPr lang="ru-RU" sz="3200" b="1" dirty="0"/>
          </a:p>
        </p:txBody>
      </p:sp>
      <p:pic>
        <p:nvPicPr>
          <p:cNvPr id="1026" name="Picture 2" descr="http://mchs.gov.by/img/889/~%20nochju_203994_0x0_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/>
          <a:stretch/>
        </p:blipFill>
        <p:spPr bwMode="auto">
          <a:xfrm>
            <a:off x="107504" y="2549949"/>
            <a:ext cx="436096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836712"/>
            <a:ext cx="3851904" cy="5400600"/>
          </a:xfrm>
        </p:spPr>
        <p:txBody>
          <a:bodyPr/>
          <a:lstStyle/>
          <a:p>
            <a:r>
              <a:rPr lang="ru-RU" dirty="0" smtClean="0"/>
              <a:t>Я на уроке узнал…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211960" y="908720"/>
            <a:ext cx="4139936" cy="5184576"/>
          </a:xfrm>
        </p:spPr>
        <p:txBody>
          <a:bodyPr/>
          <a:lstStyle/>
          <a:p>
            <a:r>
              <a:rPr lang="ru-RU" dirty="0" smtClean="0"/>
              <a:t>Домашнее задание </a:t>
            </a:r>
          </a:p>
          <a:p>
            <a:pPr marL="68580" indent="0">
              <a:buNone/>
            </a:pPr>
            <a:r>
              <a:rPr lang="ru-RU" dirty="0" smtClean="0"/>
              <a:t>§5, вопросы стр.33, сайт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 descr="http://meridian12.ru/wp-content/uploads/2013/03/5824455_html_1298b2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656982" cy="38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4762" r="5065" b="9884"/>
          <a:stretch/>
        </p:blipFill>
        <p:spPr bwMode="auto">
          <a:xfrm>
            <a:off x="4283968" y="3247557"/>
            <a:ext cx="434089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3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4208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https://yandex.by/video/search?filmId=euR9A48v0Cw&amp;nomisspell=1&amp;text=</a:t>
            </a:r>
            <a:r>
              <a:rPr lang="ru-RU" dirty="0" smtClean="0">
                <a:hlinkClick r:id="rId2"/>
              </a:rPr>
              <a:t>видеоурок%20географии%20%20ветер&amp;</a:t>
            </a:r>
            <a:r>
              <a:rPr lang="en-US" dirty="0" err="1" smtClean="0">
                <a:hlinkClick r:id="rId2"/>
              </a:rPr>
              <a:t>noreask</a:t>
            </a:r>
            <a:r>
              <a:rPr lang="en-US" dirty="0" smtClean="0">
                <a:hlinkClick r:id="rId2"/>
              </a:rPr>
              <a:t>=1&amp;path=wizard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0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5669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Общая циркуляция атмосферы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geo-sfera.info/_ph/46/9477795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10134" r="2796" b="3836"/>
          <a:stretch/>
        </p:blipFill>
        <p:spPr bwMode="auto">
          <a:xfrm>
            <a:off x="79602" y="1077480"/>
            <a:ext cx="8928992" cy="53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4320480" cy="7109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Это интересно!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5ballov.qip.ru/images/news/12/gde-dujut-samye-bystrye-vet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 bwMode="auto">
          <a:xfrm>
            <a:off x="611560" y="1268760"/>
            <a:ext cx="7992888" cy="49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389" y="1599068"/>
            <a:ext cx="7459003" cy="456623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Скорость ветра измеряют в м/с, по международному коду в узлах (узел=0,5м/с). Средняя скорость ветра 5-10 м/с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Самые большие скорости в Антарктиде (земля Адели) 87м/с. Самое ветреное место тоже в Антарктиде (станция </a:t>
            </a:r>
            <a:r>
              <a:rPr lang="ru-RU" b="1" dirty="0" err="1" smtClean="0">
                <a:solidFill>
                  <a:schemeClr val="tx1"/>
                </a:solidFill>
              </a:rPr>
              <a:t>Моусон</a:t>
            </a:r>
            <a:r>
              <a:rPr lang="ru-RU" b="1" dirty="0" smtClean="0">
                <a:solidFill>
                  <a:schemeClr val="tx1"/>
                </a:solidFill>
              </a:rPr>
              <a:t>) ветра дуют с огромной скоростью 300 дней в году.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daychel.ru/upload/iblock/6cb/6cbe79f17d374d634a5c37406f5c071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3" r="30575"/>
          <a:stretch/>
        </p:blipFill>
        <p:spPr bwMode="auto">
          <a:xfrm>
            <a:off x="145400" y="96532"/>
            <a:ext cx="9323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76464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Блиц-опрос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4104456" cy="53285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Ветром называется-</a:t>
            </a:r>
          </a:p>
          <a:p>
            <a:r>
              <a:rPr lang="ru-RU" sz="2800" dirty="0" smtClean="0"/>
              <a:t>Причина возникновения ветра-</a:t>
            </a:r>
          </a:p>
          <a:p>
            <a:r>
              <a:rPr lang="ru-RU" sz="2800" dirty="0" smtClean="0"/>
              <a:t>Бриз-</a:t>
            </a:r>
          </a:p>
          <a:p>
            <a:r>
              <a:rPr lang="ru-RU" sz="2800" dirty="0" smtClean="0"/>
              <a:t>Пассаты-</a:t>
            </a:r>
          </a:p>
          <a:p>
            <a:r>
              <a:rPr lang="ru-RU" sz="2800" dirty="0" smtClean="0"/>
              <a:t>Муссон -</a:t>
            </a:r>
          </a:p>
          <a:p>
            <a:r>
              <a:rPr lang="ru-RU" sz="2800" dirty="0" smtClean="0"/>
              <a:t>Направление ветра-</a:t>
            </a:r>
          </a:p>
          <a:p>
            <a:pPr marL="6858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572000" y="1498754"/>
            <a:ext cx="3816424" cy="5054252"/>
          </a:xfrm>
        </p:spPr>
        <p:txBody>
          <a:bodyPr/>
          <a:lstStyle/>
          <a:p>
            <a:r>
              <a:rPr lang="ru-RU" sz="2800" dirty="0"/>
              <a:t>Скорость ветра-</a:t>
            </a:r>
          </a:p>
          <a:p>
            <a:r>
              <a:rPr lang="ru-RU" sz="2800" dirty="0"/>
              <a:t>Анемометр-</a:t>
            </a:r>
          </a:p>
          <a:p>
            <a:r>
              <a:rPr lang="ru-RU" sz="2800" dirty="0"/>
              <a:t>Флюгер-</a:t>
            </a:r>
          </a:p>
          <a:p>
            <a:r>
              <a:rPr lang="ru-RU" sz="2800" dirty="0"/>
              <a:t>Сила ветра-</a:t>
            </a:r>
          </a:p>
          <a:p>
            <a:r>
              <a:rPr lang="ru-RU" sz="2800" dirty="0">
                <a:hlinkClick r:id="rId2" action="ppaction://hlinksldjump"/>
              </a:rPr>
              <a:t>Шкала Бофорта-</a:t>
            </a:r>
            <a:endParaRPr lang="ru-RU" sz="2800" dirty="0"/>
          </a:p>
          <a:p>
            <a:r>
              <a:rPr lang="ru-RU" sz="2800" dirty="0"/>
              <a:t>Роза ветров-</a:t>
            </a:r>
          </a:p>
          <a:p>
            <a:endParaRPr lang="ru-RU" dirty="0"/>
          </a:p>
        </p:txBody>
      </p:sp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923883" y="6034980"/>
            <a:ext cx="648072" cy="5486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oombob.ru/img/picture/Apr/30/b245af5933fb5eaf59be7e356efc619e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84668" cy="48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лыбающееся лицо 1">
            <a:hlinkClick r:id="rId3" action="ppaction://hlinksldjump"/>
          </p:cNvPr>
          <p:cNvSpPr/>
          <p:nvPr/>
        </p:nvSpPr>
        <p:spPr>
          <a:xfrm>
            <a:off x="8100392" y="6165304"/>
            <a:ext cx="576064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Практикум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6777317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Определите откуда и куда будет дуть ветер, если атмосферное давление составляет:</a:t>
            </a:r>
          </a:p>
          <a:p>
            <a:pPr marL="68580" indent="0">
              <a:buNone/>
            </a:pPr>
            <a:r>
              <a:rPr lang="ru-RU" dirty="0" smtClean="0"/>
              <a:t>775……761</a:t>
            </a:r>
          </a:p>
          <a:p>
            <a:pPr marL="68580" indent="0">
              <a:buNone/>
            </a:pPr>
            <a:r>
              <a:rPr lang="ru-RU" dirty="0" smtClean="0"/>
              <a:t>753…..760</a:t>
            </a:r>
          </a:p>
          <a:p>
            <a:pPr marL="68580" indent="0">
              <a:buNone/>
            </a:pPr>
            <a:r>
              <a:rPr lang="ru-RU" dirty="0" smtClean="0"/>
              <a:t>748….758</a:t>
            </a:r>
          </a:p>
          <a:p>
            <a:pPr marL="68580" indent="0">
              <a:buNone/>
            </a:pPr>
            <a:r>
              <a:rPr lang="ru-RU" dirty="0" smtClean="0"/>
              <a:t>В каком из вариантов будет дуть самый сильный ветер:</a:t>
            </a:r>
          </a:p>
          <a:p>
            <a:pPr marL="68580" indent="0">
              <a:buNone/>
            </a:pPr>
            <a:r>
              <a:rPr lang="ru-RU" dirty="0" smtClean="0"/>
              <a:t>756 мм рт.ст.и766 мм </a:t>
            </a:r>
            <a:r>
              <a:rPr lang="ru-RU" dirty="0" err="1"/>
              <a:t>рт.ст</a:t>
            </a:r>
            <a:r>
              <a:rPr lang="ru-RU" dirty="0"/>
              <a:t>.</a:t>
            </a:r>
          </a:p>
          <a:p>
            <a:pPr marL="68580" indent="0">
              <a:buNone/>
            </a:pPr>
            <a:r>
              <a:rPr lang="ru-RU" dirty="0" smtClean="0"/>
              <a:t>770 мм </a:t>
            </a:r>
            <a:r>
              <a:rPr lang="ru-RU" dirty="0" err="1" smtClean="0"/>
              <a:t>рт.ст</a:t>
            </a:r>
            <a:r>
              <a:rPr lang="ru-RU" dirty="0" smtClean="0"/>
              <a:t>. и 760 мм </a:t>
            </a:r>
            <a:r>
              <a:rPr lang="ru-RU" dirty="0" err="1"/>
              <a:t>рт.ст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750 мм </a:t>
            </a:r>
            <a:r>
              <a:rPr lang="ru-RU" dirty="0" err="1" smtClean="0"/>
              <a:t>рт.ст</a:t>
            </a:r>
            <a:r>
              <a:rPr lang="ru-RU" dirty="0" smtClean="0"/>
              <a:t>. и 720 мм </a:t>
            </a:r>
            <a:r>
              <a:rPr lang="ru-RU" dirty="0" err="1"/>
              <a:t>рт.ст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0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4392488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Постройте розу ветров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8060"/>
            <a:ext cx="3384376" cy="188125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С-5, Ю-4, В-5, З-6, СВ-3, СЗ-2, ЮВ-8, ЮЗ-3, ШТИЛЬ-2</a:t>
            </a:r>
          </a:p>
          <a:p>
            <a:endParaRPr lang="ru-RU" dirty="0"/>
          </a:p>
        </p:txBody>
      </p:sp>
      <p:pic>
        <p:nvPicPr>
          <p:cNvPr id="2050" name="Picture 2" descr="http://yumuz.ru/uploads/images/n/e/i/neizvesten_po_tu_storonu_vetra_1_vari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299626" cy="48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7" y="404664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Значение ветра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43502"/>
            <a:ext cx="3419856" cy="414979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800" b="1" dirty="0" smtClean="0"/>
              <a:t>+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1943502"/>
            <a:ext cx="3419856" cy="39604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sz="4800" b="1" dirty="0"/>
          </a:p>
        </p:txBody>
      </p:sp>
      <p:pic>
        <p:nvPicPr>
          <p:cNvPr id="5122" name="Picture 2" descr="http://www.computeraudiophile.com/attachments/f11-software/16100-suggested-improvements-j-river-2015-074184-rounded-glossy-black-icon-alphanumeric-plus-sign-sim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06" y="773372"/>
            <a:ext cx="468052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orldartsme.com/?module=images&amp;act=download&amp;url=subtraction-symbol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03" y="664896"/>
            <a:ext cx="752158" cy="7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emiost.com/images/1/b/prezentatsija-na-temu-geografichesk_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22645" r="3656" b="11901"/>
          <a:stretch/>
        </p:blipFill>
        <p:spPr bwMode="auto">
          <a:xfrm>
            <a:off x="157094" y="1556792"/>
            <a:ext cx="872440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</TotalTime>
  <Words>199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Ветер. Циркуляция атмосферы</vt:lpstr>
      <vt:lpstr>Презентация PowerPoint</vt:lpstr>
      <vt:lpstr>Общая циркуляция атмосферы</vt:lpstr>
      <vt:lpstr>Это интересно!</vt:lpstr>
      <vt:lpstr>Блиц-опрос</vt:lpstr>
      <vt:lpstr>Презентация PowerPoint</vt:lpstr>
      <vt:lpstr>Практикум </vt:lpstr>
      <vt:lpstr>          Постройте розу ветров </vt:lpstr>
      <vt:lpstr>Значение ветра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Ветер. Циркуляция атмосферы</dc:title>
  <dc:creator>ЛИ</dc:creator>
  <cp:lastModifiedBy>ЛИ</cp:lastModifiedBy>
  <cp:revision>8</cp:revision>
  <dcterms:created xsi:type="dcterms:W3CDTF">2016-09-29T03:49:17Z</dcterms:created>
  <dcterms:modified xsi:type="dcterms:W3CDTF">2016-09-29T05:00:53Z</dcterms:modified>
</cp:coreProperties>
</file>