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057"/>
    <a:srgbClr val="007CCE"/>
    <a:srgbClr val="2A1255"/>
    <a:srgbClr val="A58C51"/>
    <a:srgbClr val="213969"/>
    <a:srgbClr val="332319"/>
    <a:srgbClr val="173A8D"/>
    <a:srgbClr val="003374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8"/>
          <a:stretch/>
        </p:blipFill>
        <p:spPr>
          <a:xfrm>
            <a:off x="0" y="0"/>
            <a:ext cx="13462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480" y="1465729"/>
            <a:ext cx="715387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200" y="1"/>
            <a:ext cx="716915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600199" y="1711569"/>
            <a:ext cx="5943600" cy="280181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3240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80009" y="3161936"/>
            <a:ext cx="4983979" cy="9561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Black" pitchFamily="34" charset="0"/>
              </a:rPr>
              <a:t>Солнечная радиация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Тепловые </a:t>
            </a:r>
            <a:r>
              <a:rPr lang="ru-RU" sz="3600" b="1" dirty="0">
                <a:solidFill>
                  <a:srgbClr val="002060"/>
                </a:solidFill>
                <a:latin typeface="Arial Black" pitchFamily="34" charset="0"/>
              </a:rPr>
              <a:t>пояса Земли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3969" y="4633408"/>
            <a:ext cx="589670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cs typeface="Aharoni" pitchFamily="2" charset="-79"/>
              </a:rPr>
              <a:t>Климат Земли. Солнечная радиация.</a:t>
            </a:r>
            <a:r>
              <a:rPr lang="ru-RU" sz="2800" b="1" dirty="0">
                <a:cs typeface="Aharoni" pitchFamily="2" charset="-79"/>
              </a:rPr>
              <a:t> </a:t>
            </a:r>
            <a:r>
              <a:rPr lang="ru-RU" sz="2800" dirty="0">
                <a:cs typeface="Aharoni" pitchFamily="2" charset="-79"/>
              </a:rPr>
              <a:t>Тепловые пояса. Распределение температуры воздуха. </a:t>
            </a:r>
          </a:p>
        </p:txBody>
      </p:sp>
      <p:pic>
        <p:nvPicPr>
          <p:cNvPr id="6" name="Picture 4" descr="http://clipartmonk.com/content/uploads/re/rexclam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8" y="3813671"/>
            <a:ext cx="820341" cy="27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Black" pitchFamily="34" charset="0"/>
              </a:rPr>
              <a:t>Солнечная радиация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6649" y="1172652"/>
            <a:ext cx="7583228" cy="4711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sz="3200" dirty="0"/>
              <a:t>вся совокупность солнечного излучения, поступающего на поверхность Земли. </a:t>
            </a:r>
            <a:br>
              <a:rPr lang="ru-RU" sz="3200" dirty="0"/>
            </a:br>
            <a:endParaRPr lang="ru-RU" sz="3200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Прямая </a:t>
            </a:r>
            <a:r>
              <a:rPr lang="ru-RU" b="1" dirty="0">
                <a:solidFill>
                  <a:srgbClr val="FF0000"/>
                </a:solidFill>
              </a:rPr>
              <a:t>солнечная радиация </a:t>
            </a:r>
            <a:r>
              <a:rPr lang="ru-RU" dirty="0"/>
              <a:t>— солнечная радиация, доходящая до земной поверхности в виде параллельных лучей, исходящих непосредственно от Солнца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Рассеянная </a:t>
            </a:r>
            <a:r>
              <a:rPr lang="ru-RU" b="1" dirty="0">
                <a:solidFill>
                  <a:srgbClr val="FF0000"/>
                </a:solidFill>
              </a:rPr>
              <a:t>солнечная радиация</a:t>
            </a:r>
            <a:r>
              <a:rPr lang="ru-RU" dirty="0"/>
              <a:t> — часть прямой солнечной радиации, рассеянной молекулами газов, поступающая на земную поверхность от всего небесного свода.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06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.ppt-online.org/files/slide/q/q4SDWsAv7lbI8QCFap5HXYNrTouK1LyBRzJ2h0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5" y="527538"/>
            <a:ext cx="8112369" cy="60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1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508" y="1275924"/>
            <a:ext cx="6740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солнечной радиации на Земле зонально. Она убывает от экватора к полюсам в соответствии с уменьшением угла падения солнечных лучей на земную поверхность.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476" y="53568"/>
            <a:ext cx="7169150" cy="5392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Тепловые пояса </a:t>
            </a:r>
          </a:p>
        </p:txBody>
      </p:sp>
      <p:pic>
        <p:nvPicPr>
          <p:cNvPr id="2050" name="Picture 2" descr="http://cdn01.ru/files/users/images/85/db/85db017aad73e19e7d3e726a084ae5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t="23526" r="4054" b="14686"/>
          <a:stretch/>
        </p:blipFill>
        <p:spPr bwMode="auto">
          <a:xfrm>
            <a:off x="0" y="477083"/>
            <a:ext cx="9144000" cy="46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8920" y="5145813"/>
            <a:ext cx="74135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Распределение солнечной радиации на Земле зонально. Она убывает от экватора к полюсам в соответствии с уменьшением угла падения солнечных лучей на земную поверхность.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945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15d/0002d404-4edd6edb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160" y="1729971"/>
            <a:ext cx="589670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cs typeface="Aharoni" pitchFamily="2" charset="-79"/>
              </a:rPr>
              <a:t>Климат Земли. Солнечная радиация.</a:t>
            </a:r>
            <a:r>
              <a:rPr lang="ru-RU" sz="2800" b="1" dirty="0">
                <a:cs typeface="Aharoni" pitchFamily="2" charset="-79"/>
              </a:rPr>
              <a:t> </a:t>
            </a:r>
            <a:r>
              <a:rPr lang="ru-RU" sz="2800" dirty="0">
                <a:cs typeface="Aharoni" pitchFamily="2" charset="-79"/>
              </a:rPr>
              <a:t>Тепловые пояса. Распределение температуры воздуха. </a:t>
            </a:r>
          </a:p>
        </p:txBody>
      </p:sp>
      <p:pic>
        <p:nvPicPr>
          <p:cNvPr id="2050" name="Picture 2" descr="http://studprof.ucoz.ru/Question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35" y="1540932"/>
            <a:ext cx="1315089" cy="17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0824" y="3752850"/>
            <a:ext cx="418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Домашнее задание </a:t>
            </a:r>
            <a:r>
              <a:rPr lang="ru-RU" smtClean="0"/>
              <a:t>§6, вопросы, сайт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102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Солнечная радиация. Тепловые пояса Земли</vt:lpstr>
      <vt:lpstr>Солнечная радиация </vt:lpstr>
      <vt:lpstr>Презентация PowerPoint</vt:lpstr>
      <vt:lpstr>Презентация PowerPoint</vt:lpstr>
      <vt:lpstr>Тепловые пояса 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Valia</cp:lastModifiedBy>
  <cp:revision>71</cp:revision>
  <dcterms:created xsi:type="dcterms:W3CDTF">2016-11-18T14:12:19Z</dcterms:created>
  <dcterms:modified xsi:type="dcterms:W3CDTF">2017-09-17T15:30:44Z</dcterms:modified>
</cp:coreProperties>
</file>