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15D"/>
    <a:srgbClr val="97000B"/>
    <a:srgbClr val="29364B"/>
    <a:srgbClr val="481419"/>
    <a:srgbClr val="006CFF"/>
    <a:srgbClr val="0041B6"/>
    <a:srgbClr val="F9D600"/>
    <a:srgbClr val="324057"/>
    <a:srgbClr val="007CCE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84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75"/>
          <a:stretch/>
        </p:blipFill>
        <p:spPr>
          <a:xfrm>
            <a:off x="0" y="1"/>
            <a:ext cx="9144000" cy="13377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87217" y="372836"/>
            <a:ext cx="5656229" cy="3556880"/>
          </a:xfrm>
          <a:prstGeom prst="rect">
            <a:avLst/>
          </a:prstGeom>
          <a:solidFill>
            <a:schemeClr val="bg1">
              <a:alpha val="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23341" y="605846"/>
            <a:ext cx="5144258" cy="2893319"/>
          </a:xfrm>
          <a:prstGeom prst="rect">
            <a:avLst/>
          </a:prstGeom>
          <a:solidFill>
            <a:schemeClr val="bg1">
              <a:alpha val="80000"/>
            </a:schemeClr>
          </a:solidFill>
          <a:ln w="539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03480" y="1417591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Тектоническое строение земной коры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03480" y="4452388"/>
            <a:ext cx="6611684" cy="1317747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Тектоническое строение земной коры: платформы и складчатые области. Плиты и щиты.</a:t>
            </a:r>
          </a:p>
        </p:txBody>
      </p:sp>
      <p:pic>
        <p:nvPicPr>
          <p:cNvPr id="3074" name="Picture 2" descr="http://st.depositphotos.com/2317051/2611/v/950/depositphotos_26112247-stock-illustration-vector-cartoon-of-mountaineer-relax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1" y="4372709"/>
            <a:ext cx="2193149" cy="14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" y="1148862"/>
            <a:ext cx="8651631" cy="9612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Тектоника</a:t>
            </a:r>
            <a:r>
              <a:rPr lang="ru-RU" sz="2800" dirty="0" smtClean="0"/>
              <a:t>- </a:t>
            </a:r>
            <a:r>
              <a:rPr lang="ru-RU" sz="2800" b="1" dirty="0" smtClean="0"/>
              <a:t>наука о строении, движении земной коры в связи с геологическим развитием Земли.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367" y="3376246"/>
            <a:ext cx="8405447" cy="797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Осадочный чехол</a:t>
            </a:r>
            <a:r>
              <a:rPr lang="ru-RU" sz="2800" dirty="0" smtClean="0"/>
              <a:t>- верхний ярус платформы, сложен молодыми осадочными горными породами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3413" y="2180491"/>
            <a:ext cx="8651631" cy="398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Платформа</a:t>
            </a:r>
            <a:r>
              <a:rPr lang="ru-RU" sz="2800" b="1" dirty="0" smtClean="0"/>
              <a:t>- </a:t>
            </a:r>
            <a:r>
              <a:rPr lang="ru-RU" sz="2800" b="1" dirty="0"/>
              <a:t>это устойчивый участок земной коры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412" y="2602521"/>
            <a:ext cx="8651631" cy="773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Кристаллический фундамент</a:t>
            </a:r>
            <a:r>
              <a:rPr lang="ru-RU" sz="2800" b="1" dirty="0" smtClean="0"/>
              <a:t>- древнее основание платформы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2366" y="4067909"/>
            <a:ext cx="8651631" cy="961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Платформенные плиты- </a:t>
            </a:r>
            <a:r>
              <a:rPr lang="ru-RU" sz="2800" b="1" dirty="0" smtClean="0"/>
              <a:t>части платформы, перекрытые осадочным чехлом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2365" y="4958862"/>
            <a:ext cx="8651631" cy="961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Щиты</a:t>
            </a:r>
            <a:r>
              <a:rPr lang="ru-RU" sz="2800" b="1" dirty="0" smtClean="0"/>
              <a:t>-участки платформы, где кристаллический фундамент выходит на поверхность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01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9/937474/slid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4" b="15261"/>
          <a:stretch/>
        </p:blipFill>
        <p:spPr bwMode="auto">
          <a:xfrm>
            <a:off x="0" y="1840523"/>
            <a:ext cx="9144000" cy="416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Платформы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2950" y="1352917"/>
            <a:ext cx="3868340" cy="823912"/>
          </a:xfrm>
        </p:spPr>
        <p:txBody>
          <a:bodyPr/>
          <a:lstStyle/>
          <a:p>
            <a:r>
              <a:rPr lang="ru-RU" dirty="0" smtClean="0"/>
              <a:t>Древние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889" y="2223721"/>
            <a:ext cx="3868340" cy="36845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Северо-Американская</a:t>
            </a:r>
          </a:p>
          <a:p>
            <a:r>
              <a:rPr lang="ru-RU" dirty="0" smtClean="0"/>
              <a:t>Восточно-Европейская</a:t>
            </a:r>
            <a:endParaRPr lang="ru-RU" dirty="0" smtClean="0"/>
          </a:p>
          <a:p>
            <a:r>
              <a:rPr lang="ru-RU" dirty="0" smtClean="0"/>
              <a:t>Сибирская</a:t>
            </a:r>
          </a:p>
          <a:p>
            <a:r>
              <a:rPr lang="ru-RU" dirty="0" smtClean="0"/>
              <a:t>Южно-Американская</a:t>
            </a:r>
          </a:p>
          <a:p>
            <a:r>
              <a:rPr lang="ru-RU" dirty="0" smtClean="0"/>
              <a:t>Африкано-Аравийская</a:t>
            </a:r>
            <a:endParaRPr lang="ru-RU" dirty="0" smtClean="0"/>
          </a:p>
          <a:p>
            <a:r>
              <a:rPr lang="ru-RU" dirty="0" smtClean="0"/>
              <a:t>Индийская</a:t>
            </a:r>
          </a:p>
          <a:p>
            <a:r>
              <a:rPr lang="ru-RU" dirty="0" smtClean="0"/>
              <a:t>Австралийская</a:t>
            </a:r>
          </a:p>
          <a:p>
            <a:r>
              <a:rPr lang="ru-RU" dirty="0" smtClean="0"/>
              <a:t>Антарктическая</a:t>
            </a:r>
          </a:p>
          <a:p>
            <a:r>
              <a:rPr lang="ru-RU" dirty="0" smtClean="0"/>
              <a:t>Китайская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4320" y="1481871"/>
            <a:ext cx="3887391" cy="823912"/>
          </a:xfrm>
        </p:spPr>
        <p:txBody>
          <a:bodyPr/>
          <a:lstStyle/>
          <a:p>
            <a:r>
              <a:rPr lang="ru-RU" dirty="0" smtClean="0"/>
              <a:t>Молодые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82258" y="2376122"/>
            <a:ext cx="3887391" cy="3684588"/>
          </a:xfrm>
        </p:spPr>
        <p:txBody>
          <a:bodyPr/>
          <a:lstStyle/>
          <a:p>
            <a:r>
              <a:rPr lang="ru-RU" sz="2600" dirty="0"/>
              <a:t>Западно-Сибирская</a:t>
            </a:r>
          </a:p>
          <a:p>
            <a:r>
              <a:rPr lang="ru-RU" sz="2600" dirty="0"/>
              <a:t>Патагонская</a:t>
            </a:r>
          </a:p>
          <a:p>
            <a:r>
              <a:rPr lang="ru-RU" sz="2600" dirty="0" err="1"/>
              <a:t>Туранская</a:t>
            </a:r>
            <a:r>
              <a:rPr lang="ru-RU" sz="26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6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Складчатые области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-линейно вытянутый складчатый участок земной коры с высокой тектонической активностью</a:t>
            </a:r>
          </a:p>
          <a:p>
            <a:endParaRPr lang="ru-RU" dirty="0" smtClean="0"/>
          </a:p>
          <a:p>
            <a:pPr algn="ctr"/>
            <a:r>
              <a:rPr lang="ru-RU" b="1" dirty="0" smtClean="0"/>
              <a:t>Урало- Монгольский</a:t>
            </a:r>
          </a:p>
          <a:p>
            <a:pPr algn="ctr"/>
            <a:r>
              <a:rPr lang="ru-RU" b="1" dirty="0" err="1" smtClean="0"/>
              <a:t>Тихоокеанический</a:t>
            </a:r>
            <a:r>
              <a:rPr lang="ru-RU" b="1" dirty="0" smtClean="0"/>
              <a:t> (</a:t>
            </a:r>
            <a:r>
              <a:rPr lang="ru-RU" b="1" dirty="0" err="1" smtClean="0"/>
              <a:t>Тихоокеаническое</a:t>
            </a:r>
            <a:r>
              <a:rPr lang="ru-RU" b="1" dirty="0" smtClean="0"/>
              <a:t> огненное кольцо -328 действующих вулканов)</a:t>
            </a:r>
          </a:p>
          <a:p>
            <a:pPr algn="ctr"/>
            <a:r>
              <a:rPr lang="ru-RU" b="1" dirty="0" smtClean="0"/>
              <a:t>Альпийско-Гималайский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Внешние и внутренние силы Земли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geographyofrussia.com/wp-content/uploads/2016/11/5685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 bwMode="auto">
          <a:xfrm>
            <a:off x="1081697" y="1024061"/>
            <a:ext cx="7124457" cy="57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Географические объекты отметить на контурной карте, стр.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9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0523"/>
            <a:ext cx="7772400" cy="1669440"/>
          </a:xfrm>
        </p:spPr>
        <p:txBody>
          <a:bodyPr>
            <a:normAutofit/>
          </a:bodyPr>
          <a:lstStyle/>
          <a:p>
            <a:r>
              <a:rPr lang="ru-RU" sz="3600" b="1" dirty="0"/>
              <a:t>Тектоническое строение земной коры: платформы и складчатые области. Плиты и щиты.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Д/З §4, вопросы, 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148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Тектоническое строение земной коры: платформы и складчатые области. Плиты и щиты.</vt:lpstr>
      <vt:lpstr>Тектоника- наука о строении, движении земной коры в связи с геологическим развитием Земли.</vt:lpstr>
      <vt:lpstr>Презентация PowerPoint</vt:lpstr>
      <vt:lpstr>Платформы</vt:lpstr>
      <vt:lpstr>Складчатые области</vt:lpstr>
      <vt:lpstr>Внешние и внутренние силы Земли</vt:lpstr>
      <vt:lpstr>Географические объекты отметить на контурной карте, стр.</vt:lpstr>
      <vt:lpstr>Тектоническое строение земной коры: платформы и складчатые области. Плиты и щиты.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KAB_13</cp:lastModifiedBy>
  <cp:revision>99</cp:revision>
  <dcterms:created xsi:type="dcterms:W3CDTF">2016-11-18T14:12:19Z</dcterms:created>
  <dcterms:modified xsi:type="dcterms:W3CDTF">2017-09-11T05:46:49Z</dcterms:modified>
</cp:coreProperties>
</file>