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6" r:id="rId6"/>
    <p:sldId id="263" r:id="rId7"/>
    <p:sldId id="268" r:id="rId8"/>
    <p:sldId id="269" r:id="rId9"/>
    <p:sldId id="261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ECA"/>
    <a:srgbClr val="AFAFAF"/>
    <a:srgbClr val="8B8D8C"/>
    <a:srgbClr val="0F2745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86FF-B02C-4415-9ACC-F6DD6F21A403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AAC-D6B0-4D10-8ECD-FF4E54CB4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00208" cy="15001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1"/>
          <a:stretch/>
        </p:blipFill>
        <p:spPr>
          <a:xfrm>
            <a:off x="1905000" y="1"/>
            <a:ext cx="7243948" cy="15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xhi1yv317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1rdxg1zj1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810000"/>
            <a:ext cx="91440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164" y="1981200"/>
            <a:ext cx="8001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Тайм-менеджмент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Ресурсы современного урока: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анализ </a:t>
            </a:r>
            <a:r>
              <a:rPr lang="ru-RU" sz="3200" b="1" dirty="0">
                <a:solidFill>
                  <a:srgbClr val="FF0000"/>
                </a:solidFill>
              </a:rPr>
              <a:t>и самоанализ»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3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81000"/>
            <a:ext cx="8915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САМОАНАЛИЗ УРОКА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Сегодняшний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урок … (№) в системе уроков по теме (разделу) …. Его цель – …, к обучающим задачам урока я отнесла … , к воспитательным – … , урок был также призван способствовать развитию у учащихся …. В данном классе … , поэтому я … . Это по типу … урок, он включал в себя … этапов: …. Основным этапом был … , задачи … этапа – … , а … этапа – … . При проведении урока я ориентировалась на принципы обучения: …. Чтобы решить цель урока, я подобрала … (содержание: примеры, вопросы, задание). Материал урока оказался … (сложным, легким, интересным для учащихся). На …этапе урока я использовала … (какие?) методы обучения, потому что …. На этапе … – … (какие?) методы. В ходе урока на … этапе была организована … (индивидуальная, фронтальная, групповая, коллективная), а на … этапе … работа учащихся, потому что …. Задания … были ориентированы на развитие … учащихся. Руководство учителя при выполнении … заданий было … (пооперационным, инструктирующим), потому что …. Учащиеся имели возможность выбора …. Мне (не) удалось уложиться по времени. Распределение времени было …. Темп урока …. Мне было … (легко …) вести урок, ученики … включались в работу …. Меня порадовали … , удивили … , огорчили … (кто из учащихся?), потому что …. Записи на доске …. Наглядный материал (другие средства обучения) …. Цель урока можно считать: …, план урока: …, материал …; я полагаю, что (все) научились …, потому что …. Домашнее задание (не) вызовет затруднения у … учеников, потому что ….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целом урок можно считать ….</a:t>
            </a:r>
          </a:p>
        </p:txBody>
      </p:sp>
    </p:spTree>
    <p:extLst>
      <p:ext uri="{BB962C8B-B14F-4D97-AF65-F5344CB8AC3E}">
        <p14:creationId xmlns:p14="http://schemas.microsoft.com/office/powerpoint/2010/main" val="1798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4/78/770/78770692_Otlichnaya_rabota_spasi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2010"/>
            <a:ext cx="4480956" cy="53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0178" y="381000"/>
            <a:ext cx="319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hlinkClick r:id="rId3"/>
              </a:rPr>
              <a:t>Рефлексия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0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работы, это – условие успеха.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размышлений. Это – источник силы.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игры, это – секрет молодости.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чтения, это – основа знаний.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дружбы, это – условие счастья.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мечты, это путь к звездам.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любви, это – истинная радость жизни.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для веселья – это музыка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души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by.yandex.net/i?id=58dbb994c58ea7a9d0f5c515d53e912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46" y="1752600"/>
            <a:ext cx="32867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petenz.at/wp-content/uploads/Lothar-Seiwert-Person-608x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20066" r="31634" b="19733"/>
          <a:stretch/>
        </p:blipFill>
        <p:spPr bwMode="auto">
          <a:xfrm>
            <a:off x="6781800" y="0"/>
            <a:ext cx="1711174" cy="17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6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033521"/>
            <a:ext cx="76208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растрачиваю время на мелочи, позволяю другим людям, эмоциям, обстоятельствам отнимать его у 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умею планировать, поэтому создаю себе дополнительные трудности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добиваюсь целей в поставленные сроки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постоянных цейтнотов и «текучки»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могу в достаточной мере заняться своим здоровьем, личностным и профессиональным развитием, воспитанием собственных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pic>
        <p:nvPicPr>
          <p:cNvPr id="2050" name="Picture 2" descr="http://teacher07.ru/wp-content/uploads/2017/08/1151434080.jpg?x43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5154529"/>
            <a:ext cx="2165573" cy="14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odarof.ru/assets/images/sekre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6690"/>
            <a:ext cx="3019425" cy="19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3.stockfresh.com/files/f/fanfo/m/71/607259_stock-photo-stressed-crazy-businesswoman-with-stack-of-paper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96689"/>
            <a:ext cx="1600200" cy="20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vynderkind.ru/upload/images/cz/18072015/%D0%AF_con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586"/>
            <a:ext cx="685800" cy="94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vynderkind.ru/upload/images/cz/18072015/%D0%AF_conv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6" y="1886949"/>
            <a:ext cx="738819" cy="72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vynderkind.ru/upload/images/cz/18072015/%D0%AF_conv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7" y="2702886"/>
            <a:ext cx="616106" cy="7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ynderkind.ru/upload/images/cz/18072015/%D0%AF_conv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94" y="3363604"/>
            <a:ext cx="493395" cy="52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04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2030877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1.грамотно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планировать свое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2.правильно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расставлять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приоритеты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3.вовремя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осуществлять контроль за проделанной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4.корректировать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временные рамки, отпущенный на то или иное занятие.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341061"/>
            <a:ext cx="5145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«ТАЙМ-МЕНЕДЖМЕНТ»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3552" y="1060326"/>
            <a:ext cx="5507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управлять временем:</a:t>
            </a:r>
          </a:p>
        </p:txBody>
      </p:sp>
      <p:pic>
        <p:nvPicPr>
          <p:cNvPr id="3074" name="Picture 2" descr="https://s3.envato.com/files/138272008/pv_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223"/>
            <a:ext cx="4038600" cy="403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90600"/>
            <a:ext cx="7315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урока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учебного занятия) как внешняя экспертиза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администрацией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преподавателями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взаимопосещении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Самоанализ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(учебного занятия) как внутренняя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неотъемлемая часть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каждого преподавателя,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он стоит перед необходимостью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осмысливать свою деятельность и отвечать за её последствия.</a:t>
            </a:r>
          </a:p>
        </p:txBody>
      </p:sp>
    </p:spTree>
    <p:extLst>
      <p:ext uri="{BB962C8B-B14F-4D97-AF65-F5344CB8AC3E}">
        <p14:creationId xmlns:p14="http://schemas.microsoft.com/office/powerpoint/2010/main" val="36825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628405"/>
            <a:ext cx="8001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  <a:cs typeface="Aharoni" pitchFamily="2" charset="-79"/>
              </a:rPr>
              <a:t>Самоанализ урока дает возможность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правильно формулировать и ставить цели своей деятельности и деятельности учащихся на уроке;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 устанавливать связи между условиями своей педагогической деятельности и средствами достижения целей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-формировать умения четко планировать и предвидеть результаты своего педагогического труда;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самосознание ученика, когда он начинает видеть связь между способами действий и конечным результатом урока.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1430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 Black" pitchFamily="34" charset="0"/>
                <a:cs typeface="Aharoni" pitchFamily="2" charset="-79"/>
              </a:rPr>
              <a:t>Самоанализ урока – </a:t>
            </a:r>
            <a:r>
              <a:rPr lang="ru-RU" sz="2800" u="sng" dirty="0">
                <a:latin typeface="Arial Black" pitchFamily="34" charset="0"/>
                <a:cs typeface="Aharoni" pitchFamily="2" charset="-79"/>
              </a:rPr>
              <a:t>средство самосовершенствования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50482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1371600"/>
            <a:ext cx="85690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1.Характеристика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класса: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межличностные отношения;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-недостатки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биологического и психического развития;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подготовленности класса.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2.Место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урока в изучаемой теме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характер связи урока с предыдущим и последующим уроками.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3.Характеристика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общей цели урока, конкретизируемой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задачах: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образовательной, развивающей и воспитывающей.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4.Характеристика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плана урока: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учебного материала;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методы обучения;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приёмы обучения;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 организации познавательной деятельности.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48403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ПЛАН САМОАНАЛИЗА УРОКА </a:t>
            </a:r>
          </a:p>
        </p:txBody>
      </p:sp>
    </p:spTree>
    <p:extLst>
      <p:ext uri="{BB962C8B-B14F-4D97-AF65-F5344CB8AC3E}">
        <p14:creationId xmlns:p14="http://schemas.microsoft.com/office/powerpoint/2010/main" val="202391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936016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6.Структурный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аспект самоанализа урока: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каждого элемента урока;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вклад в достижение результата;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доказательства оптимального выбора каждого элемента урока.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7.Функциональный аспект: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урока соответствовала общей цели;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соответствие возможностям класса;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стиля отношений учителя и учащихся;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влияние на конечный результат урока.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8.Аспект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оценки конечного результата урока: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на уроке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разрыва между общей целью урока и результатами урока;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-причины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разрыва;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выводы и самооценка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304800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5.Как был построен урок в соответствии с планом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 algn="just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разбор этапов урока, т.е. как используемые образовательные элементы повлияли на ход урока (положительно, отрицательно),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 учение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конечного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182124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mikelewisrealtor.com/wp-content/uploads/2014/04/to-do-list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98" y="1308264"/>
            <a:ext cx="7216597" cy="54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hlinkClick r:id="rId3"/>
              </a:rPr>
              <a:t>Структура урока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818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ЛИ</cp:lastModifiedBy>
  <cp:revision>30</cp:revision>
  <dcterms:created xsi:type="dcterms:W3CDTF">2014-08-27T13:17:30Z</dcterms:created>
  <dcterms:modified xsi:type="dcterms:W3CDTF">2017-11-24T13:55:11Z</dcterms:modified>
</cp:coreProperties>
</file>