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EC76285-9717-4AE8-A680-2012AE6F6C91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1C2898C-8567-4DBA-9A04-E9A0A1AED46E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6285-9717-4AE8-A680-2012AE6F6C91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898C-8567-4DBA-9A04-E9A0A1AED4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6285-9717-4AE8-A680-2012AE6F6C91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898C-8567-4DBA-9A04-E9A0A1AED4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6285-9717-4AE8-A680-2012AE6F6C91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898C-8567-4DBA-9A04-E9A0A1AED4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6285-9717-4AE8-A680-2012AE6F6C91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898C-8567-4DBA-9A04-E9A0A1AED4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6285-9717-4AE8-A680-2012AE6F6C91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898C-8567-4DBA-9A04-E9A0A1AED46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6285-9717-4AE8-A680-2012AE6F6C91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898C-8567-4DBA-9A04-E9A0A1AED4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6285-9717-4AE8-A680-2012AE6F6C91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898C-8567-4DBA-9A04-E9A0A1AED4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6285-9717-4AE8-A680-2012AE6F6C91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898C-8567-4DBA-9A04-E9A0A1AED4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6285-9717-4AE8-A680-2012AE6F6C91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898C-8567-4DBA-9A04-E9A0A1AED46E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6285-9717-4AE8-A680-2012AE6F6C91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898C-8567-4DBA-9A04-E9A0A1AED4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EC76285-9717-4AE8-A680-2012AE6F6C91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1C2898C-8567-4DBA-9A04-E9A0A1AED4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viyoutube.com/video/wuxrngSZ7eU/&#1074;&#1080;&#1076;&#1077;&#1086;&#1091;&#1088;&#1086;&#1082;-&#1087;&#1086;-&#1075;&#1077;&#1086;&#1075;&#1088;&#1072;&#1092;&#1080;&#1080;-%22&#1089;&#1090;&#1088;&#1086;&#1077;&#1085;&#1080;&#1077;-&#1079;&#1077;&#1084;&#1085;&#1086;&#1075;&#1086;-&#1096;&#1072;&#1088;&#1072;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789040"/>
            <a:ext cx="8443272" cy="127011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Внутреннее строение Земли. 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Понятие о литосфере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5085184"/>
            <a:ext cx="3309803" cy="126062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6 класс</a:t>
            </a:r>
            <a:endParaRPr lang="ru-RU" sz="3600" b="1" dirty="0"/>
          </a:p>
        </p:txBody>
      </p:sp>
      <p:pic>
        <p:nvPicPr>
          <p:cNvPr id="1026" name="Picture 2" descr="http://kosmokid.ru/ustroystvo/0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0261"/>
            <a:ext cx="3672408" cy="368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127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836712"/>
            <a:ext cx="7704856" cy="5616624"/>
          </a:xfrm>
        </p:spPr>
        <p:txBody>
          <a:bodyPr>
            <a:normAutofit/>
          </a:bodyPr>
          <a:lstStyle/>
          <a:p>
            <a:r>
              <a:rPr lang="ru-RU" b="1" dirty="0"/>
              <a:t>На контурной карте обозначить </a:t>
            </a:r>
            <a:r>
              <a:rPr lang="ru-RU" b="1" dirty="0" smtClean="0"/>
              <a:t>литосферные </a:t>
            </a:r>
            <a:r>
              <a:rPr lang="ru-RU" b="1" dirty="0"/>
              <a:t>плиты </a:t>
            </a:r>
            <a:endParaRPr lang="ru-RU" b="1" dirty="0" smtClean="0"/>
          </a:p>
          <a:p>
            <a:pPr marL="68580" indent="0">
              <a:buNone/>
            </a:pPr>
            <a:endParaRPr lang="ru-RU" b="1" dirty="0" smtClean="0"/>
          </a:p>
          <a:p>
            <a:pPr marL="68580" indent="0">
              <a:buNone/>
            </a:pPr>
            <a:r>
              <a:rPr lang="ru-RU" b="1" dirty="0" smtClean="0"/>
              <a:t>Блиц-опрос</a:t>
            </a:r>
          </a:p>
          <a:p>
            <a:r>
              <a:rPr lang="ru-RU" b="1" dirty="0"/>
              <a:t>ядро Земли</a:t>
            </a:r>
          </a:p>
          <a:p>
            <a:r>
              <a:rPr lang="ru-RU" b="1" dirty="0"/>
              <a:t> мантия</a:t>
            </a:r>
          </a:p>
          <a:p>
            <a:r>
              <a:rPr lang="ru-RU" b="1" dirty="0"/>
              <a:t> земная кора</a:t>
            </a:r>
          </a:p>
          <a:p>
            <a:r>
              <a:rPr lang="ru-RU" b="1" dirty="0"/>
              <a:t> кон­тинентальная и океаническая земная кора</a:t>
            </a:r>
          </a:p>
          <a:p>
            <a:r>
              <a:rPr lang="ru-RU" b="1" dirty="0" smtClean="0"/>
              <a:t>Литосфера</a:t>
            </a:r>
          </a:p>
          <a:p>
            <a:r>
              <a:rPr lang="ru-RU" b="1" dirty="0" smtClean="0"/>
              <a:t>Литосферные плиты</a:t>
            </a:r>
            <a:endParaRPr lang="ru-RU" b="1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7920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Домашнее задание 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988840"/>
            <a:ext cx="6777317" cy="817316"/>
          </a:xfrm>
        </p:spPr>
        <p:txBody>
          <a:bodyPr/>
          <a:lstStyle/>
          <a:p>
            <a:r>
              <a:rPr lang="ru-RU" dirty="0" smtClean="0"/>
              <a:t>§8, вопросы на стр.50-51, сайт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600" y="3717032"/>
            <a:ext cx="7024744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Я сегодня на уроке…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47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772816"/>
            <a:ext cx="7488832" cy="7109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До конца урока я буду знать: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492896"/>
            <a:ext cx="6993341" cy="3312368"/>
          </a:xfrm>
        </p:spPr>
        <p:txBody>
          <a:bodyPr>
            <a:normAutofit lnSpcReduction="10000"/>
          </a:bodyPr>
          <a:lstStyle/>
          <a:p>
            <a:r>
              <a:rPr lang="ru-RU" sz="2800" b="1" dirty="0"/>
              <a:t>ядро </a:t>
            </a:r>
            <a:r>
              <a:rPr lang="ru-RU" sz="2800" b="1" dirty="0" smtClean="0"/>
              <a:t>Земли</a:t>
            </a:r>
          </a:p>
          <a:p>
            <a:r>
              <a:rPr lang="ru-RU" sz="2800" b="1" dirty="0" smtClean="0"/>
              <a:t> мантия</a:t>
            </a:r>
          </a:p>
          <a:p>
            <a:r>
              <a:rPr lang="ru-RU" sz="2800" b="1" dirty="0" smtClean="0"/>
              <a:t> </a:t>
            </a:r>
            <a:r>
              <a:rPr lang="ru-RU" sz="2800" b="1" dirty="0"/>
              <a:t>земная </a:t>
            </a:r>
            <a:r>
              <a:rPr lang="ru-RU" sz="2800" b="1" dirty="0" smtClean="0"/>
              <a:t>кора</a:t>
            </a:r>
          </a:p>
          <a:p>
            <a:r>
              <a:rPr lang="ru-RU" sz="2800" b="1" dirty="0" smtClean="0"/>
              <a:t> </a:t>
            </a:r>
            <a:r>
              <a:rPr lang="ru-RU" sz="2800" b="1" dirty="0"/>
              <a:t>кон­тинентальная и океаническая земная </a:t>
            </a:r>
            <a:r>
              <a:rPr lang="ru-RU" sz="2800" b="1" dirty="0" smtClean="0"/>
              <a:t>кора</a:t>
            </a:r>
          </a:p>
          <a:p>
            <a:r>
              <a:rPr lang="ru-RU" sz="2800" b="1" dirty="0" smtClean="0"/>
              <a:t>Литосфера</a:t>
            </a:r>
          </a:p>
          <a:p>
            <a:r>
              <a:rPr lang="ru-RU" sz="2800" b="1" dirty="0" smtClean="0"/>
              <a:t>Литосферные плиты</a:t>
            </a:r>
            <a:endParaRPr lang="ru-RU" sz="2800" b="1" dirty="0"/>
          </a:p>
        </p:txBody>
      </p:sp>
      <p:pic>
        <p:nvPicPr>
          <p:cNvPr id="2050" name="Picture 2" descr="https://encrypted-tbn0.gstatic.com/images?q=tbn:ANd9GcQNgBHfnSW0hm9AV1LpywYpvF4GhCIJr3Nt2Ka03K-Vm7xxvS-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8" t="9299" b="31377"/>
          <a:stretch/>
        </p:blipFill>
        <p:spPr bwMode="auto">
          <a:xfrm>
            <a:off x="3347864" y="332656"/>
            <a:ext cx="1872208" cy="155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ncrypted-tbn0.gstatic.com/images?q=tbn:ANd9GcQNgBHfnSW0hm9AV1LpywYpvF4GhCIJr3Nt2Ka03K-Vm7xxvS-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8" t="9299" b="31377"/>
          <a:stretch/>
        </p:blipFill>
        <p:spPr bwMode="auto">
          <a:xfrm>
            <a:off x="971600" y="332656"/>
            <a:ext cx="1872208" cy="155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0.gstatic.com/images?q=tbn:ANd9GcQNgBHfnSW0hm9AV1LpywYpvF4GhCIJr3Nt2Ka03K-Vm7xxvS-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8" t="9299" b="31377"/>
          <a:stretch/>
        </p:blipFill>
        <p:spPr bwMode="auto">
          <a:xfrm>
            <a:off x="6012160" y="332656"/>
            <a:ext cx="1872208" cy="155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0.gstatic.com/images?q=tbn:ANd9GcQNgBHfnSW0hm9AV1LpywYpvF4GhCIJr3Nt2Ka03K-Vm7xxvS-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8" t="9299" b="31377"/>
          <a:stretch/>
        </p:blipFill>
        <p:spPr bwMode="auto">
          <a:xfrm>
            <a:off x="5868144" y="4653136"/>
            <a:ext cx="1872208" cy="155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609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039" y="548680"/>
            <a:ext cx="7024744" cy="757888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Видеоурок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7177" y="1497558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2"/>
              </a:rPr>
              <a:t>https://viyoutube.com/video/wuxrngSZ7eU/видеоурок-по-географии-"</a:t>
            </a:r>
            <a:r>
              <a:rPr lang="ru-RU" u="sng" dirty="0" smtClean="0">
                <a:hlinkClick r:id="rId2"/>
              </a:rPr>
              <a:t>строение-земного-шара "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12225" r="31865" b="41683"/>
          <a:stretch/>
        </p:blipFill>
        <p:spPr bwMode="auto">
          <a:xfrm>
            <a:off x="1593260" y="2264886"/>
            <a:ext cx="6147091" cy="35403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7787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7578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Внутреннее строение </a:t>
            </a:r>
            <a:r>
              <a:rPr lang="ru-RU" b="1" dirty="0">
                <a:solidFill>
                  <a:schemeClr val="tx1"/>
                </a:solidFill>
              </a:rPr>
              <a:t>З</a:t>
            </a:r>
            <a:r>
              <a:rPr lang="ru-RU" b="1" dirty="0" smtClean="0">
                <a:solidFill>
                  <a:schemeClr val="tx1"/>
                </a:solidFill>
              </a:rPr>
              <a:t>емли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844824"/>
            <a:ext cx="6777317" cy="350897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00" name="Picture 4" descr="http://tsun.sscc.ru/tsulab/H_School/PIC/fig1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29928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534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5418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Земная кора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xn----8sbiecm6bhdx8i.xn--p1ai/sites/default/files/images/shkolnikam/zemnay_ko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65" y="1484784"/>
            <a:ext cx="792477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026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452" y="332656"/>
            <a:ext cx="7024744" cy="82989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Литосфера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6454" y="1412775"/>
            <a:ext cx="4536504" cy="5042425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3200" dirty="0" smtClean="0"/>
              <a:t>Твердая оболочка, состоящая из земной коры и верхней части мантии</a:t>
            </a:r>
          </a:p>
          <a:p>
            <a:pPr marL="68580" indent="0" algn="ctr">
              <a:buNone/>
            </a:pPr>
            <a:endParaRPr lang="ru-RU" sz="3200" b="1" dirty="0" smtClean="0"/>
          </a:p>
          <a:p>
            <a:pPr marL="68580" indent="0" algn="ctr">
              <a:buNone/>
            </a:pPr>
            <a:r>
              <a:rPr lang="ru-RU" sz="3200" b="1" dirty="0" smtClean="0"/>
              <a:t>Мощность литосферы от 50  до 200 км</a:t>
            </a:r>
            <a:endParaRPr lang="ru-RU" sz="3200" b="1" dirty="0"/>
          </a:p>
        </p:txBody>
      </p:sp>
      <p:pic>
        <p:nvPicPr>
          <p:cNvPr id="6146" name="Picture 2" descr="http://fb.ru/misc/i/gallery/10669/1129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454734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073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320" y="116632"/>
            <a:ext cx="7024744" cy="6480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Литосферные плиты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84784"/>
            <a:ext cx="6777317" cy="350897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c.pics.livejournal.com/maksim_sadovnik/41510382/4198/4198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580782" cy="519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221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Определите о какой оболочке идёт речь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04864"/>
            <a:ext cx="7776864" cy="3312368"/>
          </a:xfrm>
        </p:spPr>
        <p:txBody>
          <a:bodyPr/>
          <a:lstStyle/>
          <a:p>
            <a:pPr marL="68580" indent="0">
              <a:buNone/>
              <a:defRPr/>
            </a:pPr>
            <a:r>
              <a:rPr lang="ru-RU" sz="4800" b="1" dirty="0" smtClean="0"/>
              <a:t>1</a:t>
            </a:r>
            <a:r>
              <a:rPr lang="ru-RU" sz="4800" b="1" dirty="0"/>
              <a:t>. земная кора</a:t>
            </a:r>
          </a:p>
          <a:p>
            <a:pPr marL="68580" indent="0">
              <a:buNone/>
              <a:defRPr/>
            </a:pPr>
            <a:r>
              <a:rPr lang="ru-RU" sz="4800" b="1" dirty="0"/>
              <a:t>2. мантия</a:t>
            </a:r>
          </a:p>
          <a:p>
            <a:pPr marL="68580" indent="0">
              <a:buNone/>
              <a:defRPr/>
            </a:pPr>
            <a:r>
              <a:rPr lang="ru-RU" sz="4800" b="1" dirty="0"/>
              <a:t>3. ядро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749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8"/>
            <a:ext cx="8064896" cy="5328592"/>
          </a:xfrm>
        </p:spPr>
        <p:txBody>
          <a:bodyPr>
            <a:normAutofit/>
          </a:bodyPr>
          <a:lstStyle/>
          <a:p>
            <a:pPr marL="68580" indent="0">
              <a:lnSpc>
                <a:spcPct val="90000"/>
              </a:lnSpc>
              <a:buNone/>
              <a:defRPr/>
            </a:pPr>
            <a:r>
              <a:rPr lang="ru-RU" b="1" dirty="0"/>
              <a:t>А. ближе всего к центру Земли</a:t>
            </a:r>
          </a:p>
          <a:p>
            <a:pPr marL="68580" indent="0">
              <a:lnSpc>
                <a:spcPct val="90000"/>
              </a:lnSpc>
              <a:buNone/>
              <a:defRPr/>
            </a:pPr>
            <a:r>
              <a:rPr lang="ru-RU" b="1" dirty="0"/>
              <a:t>Б. толщина от 5 до 70 км</a:t>
            </a:r>
          </a:p>
          <a:p>
            <a:pPr marL="68580" indent="0">
              <a:lnSpc>
                <a:spcPct val="90000"/>
              </a:lnSpc>
              <a:buNone/>
              <a:defRPr/>
            </a:pPr>
            <a:r>
              <a:rPr lang="ru-RU" b="1" dirty="0"/>
              <a:t>В. В переводе с латыни «покрывало»</a:t>
            </a:r>
          </a:p>
          <a:p>
            <a:pPr marL="68580" indent="0">
              <a:lnSpc>
                <a:spcPct val="90000"/>
              </a:lnSpc>
              <a:buNone/>
              <a:defRPr/>
            </a:pPr>
            <a:r>
              <a:rPr lang="ru-RU" b="1" dirty="0"/>
              <a:t>Г. температура вещества +4000 +5000</a:t>
            </a:r>
          </a:p>
          <a:p>
            <a:pPr marL="68580" indent="0">
              <a:lnSpc>
                <a:spcPct val="90000"/>
              </a:lnSpc>
              <a:buNone/>
              <a:defRPr/>
            </a:pPr>
            <a:r>
              <a:rPr lang="ru-RU" b="1" dirty="0"/>
              <a:t>Д. верхняя оболочка Земли</a:t>
            </a:r>
          </a:p>
          <a:p>
            <a:pPr marL="68580" indent="0">
              <a:lnSpc>
                <a:spcPct val="90000"/>
              </a:lnSpc>
              <a:buNone/>
              <a:defRPr/>
            </a:pPr>
            <a:r>
              <a:rPr lang="ru-RU" b="1" dirty="0"/>
              <a:t>Е. толщина около 2900км</a:t>
            </a:r>
          </a:p>
          <a:p>
            <a:pPr marL="68580" indent="0">
              <a:lnSpc>
                <a:spcPct val="90000"/>
              </a:lnSpc>
              <a:buNone/>
              <a:defRPr/>
            </a:pPr>
            <a:r>
              <a:rPr lang="ru-RU" b="1" dirty="0"/>
              <a:t>Ж. состояние вещества особое: твердое и пластичное</a:t>
            </a:r>
          </a:p>
          <a:p>
            <a:pPr marL="68580" indent="0">
              <a:lnSpc>
                <a:spcPct val="90000"/>
              </a:lnSpc>
              <a:buNone/>
              <a:defRPr/>
            </a:pPr>
            <a:r>
              <a:rPr lang="ru-RU" b="1" dirty="0"/>
              <a:t>З. состоит из материковой и океанической частей</a:t>
            </a:r>
          </a:p>
          <a:p>
            <a:pPr marL="68580" indent="0">
              <a:lnSpc>
                <a:spcPct val="90000"/>
              </a:lnSpc>
              <a:buNone/>
              <a:defRPr/>
            </a:pPr>
            <a:r>
              <a:rPr lang="ru-RU" b="1" dirty="0"/>
              <a:t>И. основной элемент состава - железо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8291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94</TotalTime>
  <Words>182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Внутреннее строение Земли.  Понятие о литосфере</vt:lpstr>
      <vt:lpstr>До конца урока я буду знать:</vt:lpstr>
      <vt:lpstr>Видеоурок</vt:lpstr>
      <vt:lpstr>Внутреннее строение Земли</vt:lpstr>
      <vt:lpstr>Земная кора</vt:lpstr>
      <vt:lpstr>Литосфера </vt:lpstr>
      <vt:lpstr>Литосферные плиты</vt:lpstr>
      <vt:lpstr>Определите о какой оболочке идёт речь</vt:lpstr>
      <vt:lpstr>Презентация PowerPoint</vt:lpstr>
      <vt:lpstr>Презентация PowerPoint</vt:lpstr>
      <vt:lpstr>Домашнее задание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Внутреннее строение Земли.  Понятие о литосфере</dc:title>
  <dc:creator>Zampomr1</dc:creator>
  <cp:lastModifiedBy>ЛИ</cp:lastModifiedBy>
  <cp:revision>9</cp:revision>
  <dcterms:created xsi:type="dcterms:W3CDTF">2016-01-14T05:38:39Z</dcterms:created>
  <dcterms:modified xsi:type="dcterms:W3CDTF">2016-12-03T07:25:45Z</dcterms:modified>
</cp:coreProperties>
</file>