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14CD-0E35-41F1-8522-617CE07119F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9430-A258-40F5-AB8A-54AA7E6DBC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14CD-0E35-41F1-8522-617CE07119F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9430-A258-40F5-AB8A-54AA7E6DB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14CD-0E35-41F1-8522-617CE07119F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9430-A258-40F5-AB8A-54AA7E6DB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14CD-0E35-41F1-8522-617CE07119F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9430-A258-40F5-AB8A-54AA7E6DBC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14CD-0E35-41F1-8522-617CE07119F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9430-A258-40F5-AB8A-54AA7E6DB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14CD-0E35-41F1-8522-617CE07119F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9430-A258-40F5-AB8A-54AA7E6DBC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14CD-0E35-41F1-8522-617CE07119F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9430-A258-40F5-AB8A-54AA7E6DBC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14CD-0E35-41F1-8522-617CE07119F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9430-A258-40F5-AB8A-54AA7E6DB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14CD-0E35-41F1-8522-617CE07119F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9430-A258-40F5-AB8A-54AA7E6DB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14CD-0E35-41F1-8522-617CE07119F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9430-A258-40F5-AB8A-54AA7E6DB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14CD-0E35-41F1-8522-617CE07119F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9430-A258-40F5-AB8A-54AA7E6DBC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CA14CD-0E35-41F1-8522-617CE07119F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D69430-A258-40F5-AB8A-54AA7E6DBC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7175351" cy="1793167"/>
          </a:xfrm>
        </p:spPr>
        <p:txBody>
          <a:bodyPr/>
          <a:lstStyle/>
          <a:p>
            <a:r>
              <a:rPr lang="ru-RU" dirty="0" smtClean="0"/>
              <a:t>Рельеф Дна Мирового океана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6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809" y="5568069"/>
            <a:ext cx="7099191" cy="2153176"/>
          </a:xfrm>
        </p:spPr>
        <p:txBody>
          <a:bodyPr/>
          <a:lstStyle/>
          <a:p>
            <a:pPr algn="l"/>
            <a:r>
              <a:rPr lang="ru-RU" sz="4000" dirty="0" smtClean="0"/>
              <a:t>Срединно-океанические хребты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7" t="14811" r="20382" b="9644"/>
          <a:stretch/>
        </p:blipFill>
        <p:spPr bwMode="auto">
          <a:xfrm>
            <a:off x="22740" y="9520"/>
            <a:ext cx="4477252" cy="555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87" y="-11789"/>
            <a:ext cx="5860913" cy="29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 txBox="1">
            <a:spLocks/>
          </p:cNvSpPr>
          <p:nvPr/>
        </p:nvSpPr>
        <p:spPr>
          <a:xfrm rot="2431019">
            <a:off x="5055872" y="3339747"/>
            <a:ext cx="3789040" cy="20013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Стр. 95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карта атласа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877272"/>
            <a:ext cx="7880663" cy="1143000"/>
          </a:xfrm>
        </p:spPr>
        <p:txBody>
          <a:bodyPr/>
          <a:lstStyle/>
          <a:p>
            <a:r>
              <a:rPr lang="ru-RU" sz="4000" dirty="0" smtClean="0"/>
              <a:t>Практическая работа №6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20880" cy="561662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Определение глубины  морей и океанов</a:t>
            </a:r>
          </a:p>
          <a:p>
            <a:pPr marL="45720" indent="0">
              <a:buNone/>
            </a:pPr>
            <a:r>
              <a:rPr lang="ru-RU" dirty="0" smtClean="0"/>
              <a:t>Цель: научится определять по шкале глубину морей и океанов</a:t>
            </a:r>
          </a:p>
          <a:p>
            <a:pPr marL="45720" indent="0">
              <a:buNone/>
            </a:pPr>
            <a:r>
              <a:rPr lang="ru-RU" dirty="0" smtClean="0"/>
              <a:t>Оборудование: атлас</a:t>
            </a:r>
          </a:p>
          <a:p>
            <a:pPr marL="45720" indent="0" algn="ctr">
              <a:buNone/>
            </a:pPr>
            <a:r>
              <a:rPr lang="ru-RU" dirty="0" smtClean="0"/>
              <a:t>Ход работы:</a:t>
            </a:r>
          </a:p>
          <a:p>
            <a:pPr marL="4572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788399"/>
              </p:ext>
            </p:extLst>
          </p:nvPr>
        </p:nvGraphicFramePr>
        <p:xfrm>
          <a:off x="755576" y="2348880"/>
          <a:ext cx="7848872" cy="3384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4889"/>
                <a:gridCol w="3022771"/>
                <a:gridCol w="1831212"/>
              </a:tblGrid>
              <a:tr h="1304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Элементы дна мирового океана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Примеры участков морей и океанов, которые к ним относятся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Их глубины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Шельф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Материковый склон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Ложе океана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Океанический желоб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Океанический хребет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23528" y="6246564"/>
            <a:ext cx="864096" cy="611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8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"/>
          <a:stretch/>
        </p:blipFill>
        <p:spPr bwMode="auto">
          <a:xfrm>
            <a:off x="1406631" y="18488"/>
            <a:ext cx="6192688" cy="6578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492896"/>
            <a:ext cx="4484129" cy="40400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Основные формы рельефа:</a:t>
            </a:r>
          </a:p>
          <a:p>
            <a:r>
              <a:rPr lang="ru-RU" sz="3200" dirty="0" smtClean="0"/>
              <a:t>материковая отмель, материковый склон, ложе океана, океанический желоб, срединно-океанический хребет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804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880" y="5733095"/>
            <a:ext cx="6512511" cy="1143000"/>
          </a:xfrm>
        </p:spPr>
        <p:txBody>
          <a:bodyPr/>
          <a:lstStyle/>
          <a:p>
            <a:r>
              <a:rPr lang="ru-RU" dirty="0" err="1" smtClean="0"/>
              <a:t>Брейн-сторм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136904" cy="590465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3200" dirty="0" smtClean="0"/>
              <a:t>В парах показать следующие формы рельефа:</a:t>
            </a:r>
          </a:p>
          <a:p>
            <a:r>
              <a:rPr lang="ru-RU" sz="3200" dirty="0" smtClean="0"/>
              <a:t>Гималаи</a:t>
            </a:r>
          </a:p>
          <a:p>
            <a:r>
              <a:rPr lang="ru-RU" sz="3200" dirty="0" smtClean="0"/>
              <a:t>Альпы</a:t>
            </a:r>
          </a:p>
          <a:p>
            <a:r>
              <a:rPr lang="ru-RU" sz="3200" dirty="0" smtClean="0"/>
              <a:t>Восточно-Европейская равнина</a:t>
            </a:r>
          </a:p>
          <a:p>
            <a:r>
              <a:rPr lang="ru-RU" sz="3200" dirty="0" smtClean="0"/>
              <a:t>Среднесибирское плоскогорье</a:t>
            </a:r>
          </a:p>
          <a:p>
            <a:r>
              <a:rPr lang="ru-RU" sz="3200" dirty="0" smtClean="0"/>
              <a:t>Амазонская низменность</a:t>
            </a:r>
          </a:p>
          <a:p>
            <a:r>
              <a:rPr lang="ru-RU" sz="3200" dirty="0" smtClean="0"/>
              <a:t>Анды</a:t>
            </a:r>
          </a:p>
          <a:p>
            <a:r>
              <a:rPr lang="ru-RU" sz="3200" dirty="0" smtClean="0"/>
              <a:t>Кордильеры</a:t>
            </a:r>
          </a:p>
          <a:p>
            <a:r>
              <a:rPr lang="ru-RU" sz="3200" dirty="0" smtClean="0"/>
              <a:t>Плато Декан</a:t>
            </a:r>
          </a:p>
          <a:p>
            <a:r>
              <a:rPr lang="ru-RU" sz="3200" dirty="0" smtClean="0"/>
              <a:t>Уральские горы</a:t>
            </a:r>
          </a:p>
          <a:p>
            <a:r>
              <a:rPr lang="ru-RU" sz="3200" dirty="0" smtClean="0"/>
              <a:t>Атлас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736304" cy="204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0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064896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/>
              <a:t>Найдите на карте и покажите 4 </a:t>
            </a:r>
            <a:r>
              <a:rPr lang="ru-RU" b="1" dirty="0" smtClean="0"/>
              <a:t>океана:</a:t>
            </a:r>
            <a:endParaRPr lang="ru-RU" b="1" dirty="0"/>
          </a:p>
          <a:p>
            <a:r>
              <a:rPr lang="ru-RU" dirty="0" smtClean="0"/>
              <a:t>Атлантический океан</a:t>
            </a:r>
          </a:p>
          <a:p>
            <a:r>
              <a:rPr lang="ru-RU" dirty="0" smtClean="0"/>
              <a:t>Тихий океан</a:t>
            </a:r>
          </a:p>
          <a:p>
            <a:r>
              <a:rPr lang="ru-RU" dirty="0" smtClean="0"/>
              <a:t>Северный Ледовитый океан</a:t>
            </a:r>
          </a:p>
          <a:p>
            <a:r>
              <a:rPr lang="ru-RU" dirty="0" smtClean="0"/>
              <a:t>Индийский океан</a:t>
            </a:r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r>
              <a:rPr lang="ru-RU" b="1" dirty="0" smtClean="0"/>
              <a:t>Ответьте на вопросы:</a:t>
            </a:r>
          </a:p>
          <a:p>
            <a:r>
              <a:rPr lang="ru-RU" dirty="0" smtClean="0"/>
              <a:t>Что называется Мировым океаном?</a:t>
            </a:r>
          </a:p>
          <a:p>
            <a:r>
              <a:rPr lang="ru-RU" dirty="0" smtClean="0"/>
              <a:t> </a:t>
            </a:r>
            <a:r>
              <a:rPr lang="ru-RU" dirty="0"/>
              <a:t>Кто из ученых изучал Мировой океан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Какие типы земной коры вы знаете?</a:t>
            </a:r>
          </a:p>
          <a:p>
            <a:r>
              <a:rPr lang="ru-RU" dirty="0" smtClean="0"/>
              <a:t>Какой тип земной коры характерен для океанического дна?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73306"/>
            <a:ext cx="3552395" cy="306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1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517232"/>
            <a:ext cx="6696743" cy="1484784"/>
          </a:xfrm>
        </p:spPr>
        <p:txBody>
          <a:bodyPr/>
          <a:lstStyle/>
          <a:p>
            <a:r>
              <a:rPr lang="ru-RU" sz="4000" dirty="0" smtClean="0"/>
              <a:t>Измерение глубин эхолотом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21"/>
            <a:ext cx="5673080" cy="51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7049"/>
            <a:ext cx="2736304" cy="473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3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25"/>
            <a:ext cx="905092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55172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Ложе океана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481" y="5446247"/>
            <a:ext cx="6584519" cy="1230419"/>
          </a:xfrm>
        </p:spPr>
        <p:txBody>
          <a:bodyPr/>
          <a:lstStyle/>
          <a:p>
            <a:r>
              <a:rPr lang="ru-RU" sz="4000" dirty="0" smtClean="0"/>
              <a:t>Материковая отмель или шельф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179"/>
            <a:ext cx="7920880" cy="52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 rot="18892527" flipH="1">
            <a:off x="141061" y="4439399"/>
            <a:ext cx="3241956" cy="199908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Стр. 93-94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к</a:t>
            </a:r>
            <a:r>
              <a:rPr lang="ru-RU" sz="2800" b="1" dirty="0" smtClean="0">
                <a:solidFill>
                  <a:schemeClr val="tx1"/>
                </a:solidFill>
              </a:rPr>
              <a:t>арта атласа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2" y="2778231"/>
            <a:ext cx="5976664" cy="395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949280"/>
            <a:ext cx="6512511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Материковый склон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94" y="-8931"/>
            <a:ext cx="606533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 rot="18765378">
            <a:off x="-342172" y="644680"/>
            <a:ext cx="3789040" cy="20013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Стр. 94</a:t>
            </a:r>
          </a:p>
          <a:p>
            <a:pPr marL="45720" indent="0" algn="ctr">
              <a:buNone/>
            </a:pPr>
            <a:r>
              <a:rPr lang="ru-RU" sz="2800" b="1" dirty="0">
                <a:solidFill>
                  <a:schemeClr val="tx1"/>
                </a:solidFill>
              </a:rPr>
              <a:t>карта атласа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942" y="5715000"/>
            <a:ext cx="6512511" cy="1143000"/>
          </a:xfrm>
        </p:spPr>
        <p:txBody>
          <a:bodyPr/>
          <a:lstStyle/>
          <a:p>
            <a:r>
              <a:rPr lang="ru-RU" sz="4000" dirty="0" smtClean="0"/>
              <a:t>Глубоководные желоба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704856" cy="57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5"/>
          <p:cNvSpPr txBox="1">
            <a:spLocks/>
          </p:cNvSpPr>
          <p:nvPr/>
        </p:nvSpPr>
        <p:spPr>
          <a:xfrm rot="18765378">
            <a:off x="-342172" y="4138668"/>
            <a:ext cx="3789040" cy="20013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Стр. 94-95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карта </a:t>
            </a:r>
            <a:r>
              <a:rPr lang="ru-RU" sz="2800" b="1" dirty="0">
                <a:solidFill>
                  <a:schemeClr val="tx1"/>
                </a:solidFill>
              </a:rPr>
              <a:t>атласа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</TotalTime>
  <Words>180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Рельеф Дна Мирового океана</vt:lpstr>
      <vt:lpstr>Презентация PowerPoint</vt:lpstr>
      <vt:lpstr>Брейн-сторм </vt:lpstr>
      <vt:lpstr>Презентация PowerPoint</vt:lpstr>
      <vt:lpstr>Измерение глубин эхолотом</vt:lpstr>
      <vt:lpstr>Ложе океана</vt:lpstr>
      <vt:lpstr>Материковая отмель или шельф</vt:lpstr>
      <vt:lpstr>Материковый склон</vt:lpstr>
      <vt:lpstr>Глубоководные желоба</vt:lpstr>
      <vt:lpstr>Срединно-океанические хребты</vt:lpstr>
      <vt:lpstr>Практическая работа №6</vt:lpstr>
    </vt:vector>
  </TitlesOfParts>
  <Company>Лошницкая гимназия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 Дна Мирового океана</dc:title>
  <dc:creator>Завуч УВЗ</dc:creator>
  <cp:lastModifiedBy>Завуч УВЗ</cp:lastModifiedBy>
  <cp:revision>8</cp:revision>
  <dcterms:created xsi:type="dcterms:W3CDTF">2016-02-25T04:23:16Z</dcterms:created>
  <dcterms:modified xsi:type="dcterms:W3CDTF">2016-02-25T05:58:38Z</dcterms:modified>
</cp:coreProperties>
</file>