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2" r:id="rId3"/>
    <p:sldId id="263" r:id="rId4"/>
    <p:sldId id="264" r:id="rId5"/>
    <p:sldId id="271" r:id="rId6"/>
    <p:sldId id="267" r:id="rId7"/>
    <p:sldId id="274" r:id="rId8"/>
    <p:sldId id="273" r:id="rId9"/>
    <p:sldId id="266" r:id="rId10"/>
    <p:sldId id="265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9B"/>
    <a:srgbClr val="FF9797"/>
    <a:srgbClr val="FFC5C5"/>
    <a:srgbClr val="FFE28F"/>
    <a:srgbClr val="D4F4D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830F8-654B-44E1-8615-687152A3FD5A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33C10AD2-DD9B-41AD-97E7-FBB4BCB5DB15}">
      <dgm:prSet phldrT="[Текст]" custT="1"/>
      <dgm:spPr/>
      <dgm:t>
        <a:bodyPr/>
        <a:lstStyle/>
        <a:p>
          <a:r>
            <a:rPr lang="ru-RU" sz="2000" dirty="0" smtClean="0"/>
            <a:t>Виды равнин</a:t>
          </a:r>
          <a:endParaRPr lang="ru-RU" sz="2000" dirty="0"/>
        </a:p>
      </dgm:t>
    </dgm:pt>
    <dgm:pt modelId="{47634DC3-26ED-4354-9438-B3443926CA80}" type="parTrans" cxnId="{665B0E73-E9B6-4824-8D58-5C961628D2EA}">
      <dgm:prSet/>
      <dgm:spPr/>
      <dgm:t>
        <a:bodyPr/>
        <a:lstStyle/>
        <a:p>
          <a:endParaRPr lang="ru-RU" sz="2000"/>
        </a:p>
      </dgm:t>
    </dgm:pt>
    <dgm:pt modelId="{8A95C260-8962-4BB2-B3DD-BA20774FC2C3}" type="sibTrans" cxnId="{665B0E73-E9B6-4824-8D58-5C961628D2EA}">
      <dgm:prSet/>
      <dgm:spPr/>
      <dgm:t>
        <a:bodyPr/>
        <a:lstStyle/>
        <a:p>
          <a:endParaRPr lang="ru-RU" sz="2000"/>
        </a:p>
      </dgm:t>
    </dgm:pt>
    <dgm:pt modelId="{18412D03-C18D-49D1-B97B-BCF3845406FD}">
      <dgm:prSet phldrT="[Текст]" custT="1"/>
      <dgm:spPr/>
      <dgm:t>
        <a:bodyPr/>
        <a:lstStyle/>
        <a:p>
          <a:r>
            <a:rPr lang="ru-RU" sz="2000" dirty="0" smtClean="0"/>
            <a:t>Крупнейшие равнины мира</a:t>
          </a:r>
          <a:endParaRPr lang="ru-RU" sz="2000" dirty="0"/>
        </a:p>
      </dgm:t>
    </dgm:pt>
    <dgm:pt modelId="{48C0DB87-C4DE-4DE2-B638-8686AAD4B682}" type="parTrans" cxnId="{615867A1-1570-47A6-9855-4AF7BADD1331}">
      <dgm:prSet/>
      <dgm:spPr/>
      <dgm:t>
        <a:bodyPr/>
        <a:lstStyle/>
        <a:p>
          <a:endParaRPr lang="ru-RU" sz="2000"/>
        </a:p>
      </dgm:t>
    </dgm:pt>
    <dgm:pt modelId="{4E9BEC1F-7475-48E6-8E02-5C66B050CF27}" type="sibTrans" cxnId="{615867A1-1570-47A6-9855-4AF7BADD1331}">
      <dgm:prSet/>
      <dgm:spPr/>
      <dgm:t>
        <a:bodyPr/>
        <a:lstStyle/>
        <a:p>
          <a:endParaRPr lang="ru-RU" sz="2000"/>
        </a:p>
      </dgm:t>
    </dgm:pt>
    <dgm:pt modelId="{2210198D-C4EC-43EE-91AF-4FD75DD3C855}">
      <dgm:prSet custT="1"/>
      <dgm:spPr/>
      <dgm:t>
        <a:bodyPr/>
        <a:lstStyle/>
        <a:p>
          <a:r>
            <a:rPr lang="ru-RU" sz="2000" dirty="0" smtClean="0"/>
            <a:t>Карта строения земной коры  </a:t>
          </a:r>
          <a:endParaRPr lang="ru-RU" sz="2000" dirty="0"/>
        </a:p>
      </dgm:t>
    </dgm:pt>
    <dgm:pt modelId="{74F9F374-E839-4513-A6CB-AF4A6BC9F556}" type="parTrans" cxnId="{BC486D83-98C4-42FD-A913-B00EBC1135ED}">
      <dgm:prSet/>
      <dgm:spPr/>
      <dgm:t>
        <a:bodyPr/>
        <a:lstStyle/>
        <a:p>
          <a:endParaRPr lang="ru-RU" sz="2000"/>
        </a:p>
      </dgm:t>
    </dgm:pt>
    <dgm:pt modelId="{919EFF15-F623-4E7D-AFC3-24BF68924E58}" type="sibTrans" cxnId="{BC486D83-98C4-42FD-A913-B00EBC1135ED}">
      <dgm:prSet/>
      <dgm:spPr/>
      <dgm:t>
        <a:bodyPr/>
        <a:lstStyle/>
        <a:p>
          <a:endParaRPr lang="ru-RU" sz="2000"/>
        </a:p>
      </dgm:t>
    </dgm:pt>
    <dgm:pt modelId="{E822245D-1485-4B03-9D9C-01F23DC8352B}">
      <dgm:prSet custT="1"/>
      <dgm:spPr/>
      <dgm:t>
        <a:bodyPr/>
        <a:lstStyle/>
        <a:p>
          <a:r>
            <a:rPr lang="ru-RU" sz="2000" dirty="0" smtClean="0"/>
            <a:t>Закономерность размещения равнин</a:t>
          </a:r>
          <a:endParaRPr lang="ru-RU" sz="2000" dirty="0"/>
        </a:p>
      </dgm:t>
    </dgm:pt>
    <dgm:pt modelId="{0A5CE348-111F-4F9E-992A-519D6665BFF7}" type="parTrans" cxnId="{D9826442-68F2-4F93-AA0E-BE70A4956E0B}">
      <dgm:prSet/>
      <dgm:spPr/>
      <dgm:t>
        <a:bodyPr/>
        <a:lstStyle/>
        <a:p>
          <a:endParaRPr lang="ru-RU"/>
        </a:p>
      </dgm:t>
    </dgm:pt>
    <dgm:pt modelId="{0954EB0E-9FEE-4B6A-BD8C-247776E3816B}" type="sibTrans" cxnId="{D9826442-68F2-4F93-AA0E-BE70A4956E0B}">
      <dgm:prSet/>
      <dgm:spPr/>
      <dgm:t>
        <a:bodyPr/>
        <a:lstStyle/>
        <a:p>
          <a:endParaRPr lang="ru-RU"/>
        </a:p>
      </dgm:t>
    </dgm:pt>
    <dgm:pt modelId="{80982F53-BD67-4E17-8A88-E31CE585CA86}" type="pres">
      <dgm:prSet presAssocID="{B26830F8-654B-44E1-8615-687152A3FD5A}" presName="compositeShape" presStyleCnt="0">
        <dgm:presLayoutVars>
          <dgm:dir/>
          <dgm:resizeHandles/>
        </dgm:presLayoutVars>
      </dgm:prSet>
      <dgm:spPr/>
    </dgm:pt>
    <dgm:pt modelId="{C43AF882-0326-43A1-B81C-F1B0AFEC25D5}" type="pres">
      <dgm:prSet presAssocID="{B26830F8-654B-44E1-8615-687152A3FD5A}" presName="pyramid" presStyleLbl="node1" presStyleIdx="0" presStyleCnt="1" custScaleX="126053" custLinFactNeighborX="-18828" custLinFactNeighborY="3214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1F822A36-0C69-4B9D-A2A6-1D54FC76763C}" type="pres">
      <dgm:prSet presAssocID="{B26830F8-654B-44E1-8615-687152A3FD5A}" presName="theList" presStyleCnt="0"/>
      <dgm:spPr/>
    </dgm:pt>
    <dgm:pt modelId="{0F9243F2-6BEB-42E0-9179-83F55BE7C4DA}" type="pres">
      <dgm:prSet presAssocID="{33C10AD2-DD9B-41AD-97E7-FBB4BCB5DB15}" presName="aNode" presStyleLbl="fgAcc1" presStyleIdx="0" presStyleCnt="4" custScaleX="93517" custScaleY="35395" custLinFactNeighborX="51501" custLinFactNeighborY="-6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24257-C6A5-42DC-B477-05C88D34A66B}" type="pres">
      <dgm:prSet presAssocID="{33C10AD2-DD9B-41AD-97E7-FBB4BCB5DB15}" presName="aSpace" presStyleCnt="0"/>
      <dgm:spPr/>
    </dgm:pt>
    <dgm:pt modelId="{EB353743-636E-4FEB-8513-B83606157599}" type="pres">
      <dgm:prSet presAssocID="{18412D03-C18D-49D1-B97B-BCF3845406FD}" presName="aNode" presStyleLbl="fgAcc1" presStyleIdx="1" presStyleCnt="4" custScaleX="93517" custScaleY="35395" custLinFactNeighborX="49883" custLinFactNeighborY="14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E1F2D-B72B-4CC3-90A3-68C05DE4AA67}" type="pres">
      <dgm:prSet presAssocID="{18412D03-C18D-49D1-B97B-BCF3845406FD}" presName="aSpace" presStyleCnt="0"/>
      <dgm:spPr/>
    </dgm:pt>
    <dgm:pt modelId="{2B7FA37F-9E0B-431D-9852-AD966F8DF384}" type="pres">
      <dgm:prSet presAssocID="{2210198D-C4EC-43EE-91AF-4FD75DD3C855}" presName="aNode" presStyleLbl="fgAcc1" presStyleIdx="2" presStyleCnt="4" custScaleX="93517" custScaleY="35395" custLinFactNeighborX="51501" custLinFactNeighborY="3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94395-5980-44E9-8940-EBB527E92F54}" type="pres">
      <dgm:prSet presAssocID="{2210198D-C4EC-43EE-91AF-4FD75DD3C855}" presName="aSpace" presStyleCnt="0"/>
      <dgm:spPr/>
    </dgm:pt>
    <dgm:pt modelId="{233711E9-C867-49E8-A4C7-B11E426A9DEB}" type="pres">
      <dgm:prSet presAssocID="{E822245D-1485-4B03-9D9C-01F23DC8352B}" presName="aNode" presStyleLbl="fgAcc1" presStyleIdx="3" presStyleCnt="4" custScaleX="93594" custScaleY="35258" custLinFactNeighborX="52795" custLinFactNeighborY="55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232A7-B755-49AA-8F6E-144AE1522102}" type="pres">
      <dgm:prSet presAssocID="{E822245D-1485-4B03-9D9C-01F23DC8352B}" presName="aSpace" presStyleCnt="0"/>
      <dgm:spPr/>
    </dgm:pt>
  </dgm:ptLst>
  <dgm:cxnLst>
    <dgm:cxn modelId="{615867A1-1570-47A6-9855-4AF7BADD1331}" srcId="{B26830F8-654B-44E1-8615-687152A3FD5A}" destId="{18412D03-C18D-49D1-B97B-BCF3845406FD}" srcOrd="1" destOrd="0" parTransId="{48C0DB87-C4DE-4DE2-B638-8686AAD4B682}" sibTransId="{4E9BEC1F-7475-48E6-8E02-5C66B050CF27}"/>
    <dgm:cxn modelId="{A8AB7E92-817E-4A58-B879-8F792B14A95C}" type="presOf" srcId="{18412D03-C18D-49D1-B97B-BCF3845406FD}" destId="{EB353743-636E-4FEB-8513-B83606157599}" srcOrd="0" destOrd="0" presId="urn:microsoft.com/office/officeart/2005/8/layout/pyramid2"/>
    <dgm:cxn modelId="{F336E588-337C-4E63-B627-D0FB658A324D}" type="presOf" srcId="{B26830F8-654B-44E1-8615-687152A3FD5A}" destId="{80982F53-BD67-4E17-8A88-E31CE585CA86}" srcOrd="0" destOrd="0" presId="urn:microsoft.com/office/officeart/2005/8/layout/pyramid2"/>
    <dgm:cxn modelId="{E326C88F-5C1C-47F8-9C2F-E62200E330B0}" type="presOf" srcId="{E822245D-1485-4B03-9D9C-01F23DC8352B}" destId="{233711E9-C867-49E8-A4C7-B11E426A9DEB}" srcOrd="0" destOrd="0" presId="urn:microsoft.com/office/officeart/2005/8/layout/pyramid2"/>
    <dgm:cxn modelId="{CD233DDD-7E11-45E8-A459-DE4D88588130}" type="presOf" srcId="{2210198D-C4EC-43EE-91AF-4FD75DD3C855}" destId="{2B7FA37F-9E0B-431D-9852-AD966F8DF384}" srcOrd="0" destOrd="0" presId="urn:microsoft.com/office/officeart/2005/8/layout/pyramid2"/>
    <dgm:cxn modelId="{665B0E73-E9B6-4824-8D58-5C961628D2EA}" srcId="{B26830F8-654B-44E1-8615-687152A3FD5A}" destId="{33C10AD2-DD9B-41AD-97E7-FBB4BCB5DB15}" srcOrd="0" destOrd="0" parTransId="{47634DC3-26ED-4354-9438-B3443926CA80}" sibTransId="{8A95C260-8962-4BB2-B3DD-BA20774FC2C3}"/>
    <dgm:cxn modelId="{D9826442-68F2-4F93-AA0E-BE70A4956E0B}" srcId="{B26830F8-654B-44E1-8615-687152A3FD5A}" destId="{E822245D-1485-4B03-9D9C-01F23DC8352B}" srcOrd="3" destOrd="0" parTransId="{0A5CE348-111F-4F9E-992A-519D6665BFF7}" sibTransId="{0954EB0E-9FEE-4B6A-BD8C-247776E3816B}"/>
    <dgm:cxn modelId="{BC486D83-98C4-42FD-A913-B00EBC1135ED}" srcId="{B26830F8-654B-44E1-8615-687152A3FD5A}" destId="{2210198D-C4EC-43EE-91AF-4FD75DD3C855}" srcOrd="2" destOrd="0" parTransId="{74F9F374-E839-4513-A6CB-AF4A6BC9F556}" sibTransId="{919EFF15-F623-4E7D-AFC3-24BF68924E58}"/>
    <dgm:cxn modelId="{FA15C398-2759-4301-ACB7-42A62148853D}" type="presOf" srcId="{33C10AD2-DD9B-41AD-97E7-FBB4BCB5DB15}" destId="{0F9243F2-6BEB-42E0-9179-83F55BE7C4DA}" srcOrd="0" destOrd="0" presId="urn:microsoft.com/office/officeart/2005/8/layout/pyramid2"/>
    <dgm:cxn modelId="{ECA8C7AE-6DF5-4D95-A1E7-54BCE056951B}" type="presParOf" srcId="{80982F53-BD67-4E17-8A88-E31CE585CA86}" destId="{C43AF882-0326-43A1-B81C-F1B0AFEC25D5}" srcOrd="0" destOrd="0" presId="urn:microsoft.com/office/officeart/2005/8/layout/pyramid2"/>
    <dgm:cxn modelId="{6F2EE962-B143-4DB2-A842-1EE4B75D2D04}" type="presParOf" srcId="{80982F53-BD67-4E17-8A88-E31CE585CA86}" destId="{1F822A36-0C69-4B9D-A2A6-1D54FC76763C}" srcOrd="1" destOrd="0" presId="urn:microsoft.com/office/officeart/2005/8/layout/pyramid2"/>
    <dgm:cxn modelId="{2F985951-7482-4592-A7E7-1E3C40ABA257}" type="presParOf" srcId="{1F822A36-0C69-4B9D-A2A6-1D54FC76763C}" destId="{0F9243F2-6BEB-42E0-9179-83F55BE7C4DA}" srcOrd="0" destOrd="0" presId="urn:microsoft.com/office/officeart/2005/8/layout/pyramid2"/>
    <dgm:cxn modelId="{61AE24C8-4B13-4D3D-BFF2-4C42D2279056}" type="presParOf" srcId="{1F822A36-0C69-4B9D-A2A6-1D54FC76763C}" destId="{F4524257-C6A5-42DC-B477-05C88D34A66B}" srcOrd="1" destOrd="0" presId="urn:microsoft.com/office/officeart/2005/8/layout/pyramid2"/>
    <dgm:cxn modelId="{6DC966E8-9BDE-4770-94FA-F573B5958C76}" type="presParOf" srcId="{1F822A36-0C69-4B9D-A2A6-1D54FC76763C}" destId="{EB353743-636E-4FEB-8513-B83606157599}" srcOrd="2" destOrd="0" presId="urn:microsoft.com/office/officeart/2005/8/layout/pyramid2"/>
    <dgm:cxn modelId="{F7EEB6DB-711C-4443-A320-7143791CCA07}" type="presParOf" srcId="{1F822A36-0C69-4B9D-A2A6-1D54FC76763C}" destId="{5D3E1F2D-B72B-4CC3-90A3-68C05DE4AA67}" srcOrd="3" destOrd="0" presId="urn:microsoft.com/office/officeart/2005/8/layout/pyramid2"/>
    <dgm:cxn modelId="{AB5A9F9B-A565-4F78-A3DA-D431B75D72AB}" type="presParOf" srcId="{1F822A36-0C69-4B9D-A2A6-1D54FC76763C}" destId="{2B7FA37F-9E0B-431D-9852-AD966F8DF384}" srcOrd="4" destOrd="0" presId="urn:microsoft.com/office/officeart/2005/8/layout/pyramid2"/>
    <dgm:cxn modelId="{62FF1FB2-FF80-44AB-AB40-8F8BD931F2EC}" type="presParOf" srcId="{1F822A36-0C69-4B9D-A2A6-1D54FC76763C}" destId="{95C94395-5980-44E9-8940-EBB527E92F54}" srcOrd="5" destOrd="0" presId="urn:microsoft.com/office/officeart/2005/8/layout/pyramid2"/>
    <dgm:cxn modelId="{25481711-A546-45CD-B727-38E544979293}" type="presParOf" srcId="{1F822A36-0C69-4B9D-A2A6-1D54FC76763C}" destId="{233711E9-C867-49E8-A4C7-B11E426A9DEB}" srcOrd="6" destOrd="0" presId="urn:microsoft.com/office/officeart/2005/8/layout/pyramid2"/>
    <dgm:cxn modelId="{BFB8A7B8-1093-46EC-B84F-570D2B6E0F01}" type="presParOf" srcId="{1F822A36-0C69-4B9D-A2A6-1D54FC76763C}" destId="{B6C232A7-B755-49AA-8F6E-144AE152210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16BF4-DEEC-42F6-859C-79BFE4FFBCD1}" type="doc">
      <dgm:prSet loTypeId="urn:microsoft.com/office/officeart/2005/8/layout/defaul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45897DC-F8DE-45FE-9005-6E5AC26973D9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dirty="0" smtClean="0"/>
            <a:t>По высоте </a:t>
          </a:r>
          <a:endParaRPr lang="ru-RU" sz="2000" dirty="0"/>
        </a:p>
      </dgm:t>
    </dgm:pt>
    <dgm:pt modelId="{52505613-FB69-4E4C-B775-CC4F25FE9936}" type="parTrans" cxnId="{82FAB48A-C1B3-49C2-BC15-D06530ECCF64}">
      <dgm:prSet/>
      <dgm:spPr/>
      <dgm:t>
        <a:bodyPr/>
        <a:lstStyle/>
        <a:p>
          <a:endParaRPr lang="ru-RU" sz="2000"/>
        </a:p>
      </dgm:t>
    </dgm:pt>
    <dgm:pt modelId="{7B738B19-3B0D-44F7-9074-C62CDD1C4E35}" type="sibTrans" cxnId="{82FAB48A-C1B3-49C2-BC15-D06530ECCF64}">
      <dgm:prSet/>
      <dgm:spPr/>
      <dgm:t>
        <a:bodyPr/>
        <a:lstStyle/>
        <a:p>
          <a:endParaRPr lang="ru-RU" sz="2000"/>
        </a:p>
      </dgm:t>
    </dgm:pt>
    <dgm:pt modelId="{994AA700-6B44-4F71-A40E-83BC404289A2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smtClean="0"/>
            <a:t>По внешнему облику</a:t>
          </a:r>
          <a:endParaRPr lang="ru-RU" sz="2000" dirty="0"/>
        </a:p>
      </dgm:t>
    </dgm:pt>
    <dgm:pt modelId="{DCC4657E-BB40-438E-B27B-B91CD4B58023}" type="parTrans" cxnId="{4A950692-1CB5-4F19-86CB-15157B174BBC}">
      <dgm:prSet/>
      <dgm:spPr/>
      <dgm:t>
        <a:bodyPr/>
        <a:lstStyle/>
        <a:p>
          <a:endParaRPr lang="ru-RU" sz="2000"/>
        </a:p>
      </dgm:t>
    </dgm:pt>
    <dgm:pt modelId="{83DD3FA9-1215-4237-90A7-E6A9714815B6}" type="sibTrans" cxnId="{4A950692-1CB5-4F19-86CB-15157B174BBC}">
      <dgm:prSet/>
      <dgm:spPr/>
      <dgm:t>
        <a:bodyPr/>
        <a:lstStyle/>
        <a:p>
          <a:endParaRPr lang="ru-RU" sz="2000"/>
        </a:p>
      </dgm:t>
    </dgm:pt>
    <dgm:pt modelId="{DBB04793-4DE7-40D0-B385-B3EAF2CF8B0E}">
      <dgm:prSet phldrT="[Текст]" custT="1"/>
      <dgm:spPr>
        <a:solidFill>
          <a:schemeClr val="bg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dirty="0" smtClean="0"/>
            <a:t>По происхождению</a:t>
          </a:r>
          <a:endParaRPr lang="ru-RU" sz="2000" dirty="0"/>
        </a:p>
      </dgm:t>
    </dgm:pt>
    <dgm:pt modelId="{B6F0A344-FE8F-4FF9-B9E0-2655EA46A56B}" type="sibTrans" cxnId="{0C489CE6-819A-4AAB-AB91-F68DE41583C8}">
      <dgm:prSet/>
      <dgm:spPr/>
      <dgm:t>
        <a:bodyPr/>
        <a:lstStyle/>
        <a:p>
          <a:endParaRPr lang="ru-RU" sz="2000"/>
        </a:p>
      </dgm:t>
    </dgm:pt>
    <dgm:pt modelId="{480DE6A6-44BC-4F75-97A6-98BB0E6D45F5}" type="parTrans" cxnId="{0C489CE6-819A-4AAB-AB91-F68DE41583C8}">
      <dgm:prSet/>
      <dgm:spPr/>
      <dgm:t>
        <a:bodyPr/>
        <a:lstStyle/>
        <a:p>
          <a:endParaRPr lang="ru-RU" sz="2000"/>
        </a:p>
      </dgm:t>
    </dgm:pt>
    <dgm:pt modelId="{DDF2C795-C68A-44C0-8F08-1471F33826B0}" type="pres">
      <dgm:prSet presAssocID="{EF816BF4-DEEC-42F6-859C-79BFE4FFBC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E05A79-9B91-4CE7-A7A6-3E079929FDFF}" type="pres">
      <dgm:prSet presAssocID="{D45897DC-F8DE-45FE-9005-6E5AC26973D9}" presName="node" presStyleLbl="node1" presStyleIdx="0" presStyleCnt="3" custScaleX="259846" custLinFactNeighborX="-54115" custLinFactNeighborY="1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00760-3DE4-404B-9031-8C5B18BBAAA4}" type="pres">
      <dgm:prSet presAssocID="{7B738B19-3B0D-44F7-9074-C62CDD1C4E35}" presName="sibTrans" presStyleCnt="0"/>
      <dgm:spPr/>
    </dgm:pt>
    <dgm:pt modelId="{7540CAEE-8B34-4615-9640-8A0BEA3C770E}" type="pres">
      <dgm:prSet presAssocID="{994AA700-6B44-4F71-A40E-83BC404289A2}" presName="node" presStyleLbl="node1" presStyleIdx="1" presStyleCnt="3" custScaleX="259846" custLinFactNeighborX="-7296" custLinFactNeighborY="-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6AA04-5A31-4FEB-A397-206FA6CB7B2D}" type="pres">
      <dgm:prSet presAssocID="{83DD3FA9-1215-4237-90A7-E6A9714815B6}" presName="sibTrans" presStyleCnt="0"/>
      <dgm:spPr/>
    </dgm:pt>
    <dgm:pt modelId="{5B00AC72-90DF-40B3-B82C-BED32B13D7C8}" type="pres">
      <dgm:prSet presAssocID="{DBB04793-4DE7-40D0-B385-B3EAF2CF8B0E}" presName="node" presStyleLbl="node1" presStyleIdx="2" presStyleCnt="3" custScaleX="259846" custLinFactNeighborX="25842" custLinFactNeighborY="-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489CE6-819A-4AAB-AB91-F68DE41583C8}" srcId="{EF816BF4-DEEC-42F6-859C-79BFE4FFBCD1}" destId="{DBB04793-4DE7-40D0-B385-B3EAF2CF8B0E}" srcOrd="2" destOrd="0" parTransId="{480DE6A6-44BC-4F75-97A6-98BB0E6D45F5}" sibTransId="{B6F0A344-FE8F-4FF9-B9E0-2655EA46A56B}"/>
    <dgm:cxn modelId="{37D51F6F-44E7-4ADF-98BB-75C3AC4CA73B}" type="presOf" srcId="{EF816BF4-DEEC-42F6-859C-79BFE4FFBCD1}" destId="{DDF2C795-C68A-44C0-8F08-1471F33826B0}" srcOrd="0" destOrd="0" presId="urn:microsoft.com/office/officeart/2005/8/layout/default"/>
    <dgm:cxn modelId="{7A1E9C10-94F2-4AD8-82F4-F2052F730024}" type="presOf" srcId="{994AA700-6B44-4F71-A40E-83BC404289A2}" destId="{7540CAEE-8B34-4615-9640-8A0BEA3C770E}" srcOrd="0" destOrd="0" presId="urn:microsoft.com/office/officeart/2005/8/layout/default"/>
    <dgm:cxn modelId="{4A950692-1CB5-4F19-86CB-15157B174BBC}" srcId="{EF816BF4-DEEC-42F6-859C-79BFE4FFBCD1}" destId="{994AA700-6B44-4F71-A40E-83BC404289A2}" srcOrd="1" destOrd="0" parTransId="{DCC4657E-BB40-438E-B27B-B91CD4B58023}" sibTransId="{83DD3FA9-1215-4237-90A7-E6A9714815B6}"/>
    <dgm:cxn modelId="{82FAB48A-C1B3-49C2-BC15-D06530ECCF64}" srcId="{EF816BF4-DEEC-42F6-859C-79BFE4FFBCD1}" destId="{D45897DC-F8DE-45FE-9005-6E5AC26973D9}" srcOrd="0" destOrd="0" parTransId="{52505613-FB69-4E4C-B775-CC4F25FE9936}" sibTransId="{7B738B19-3B0D-44F7-9074-C62CDD1C4E35}"/>
    <dgm:cxn modelId="{4153B492-36A5-4E48-95FD-8569C7AE0CDC}" type="presOf" srcId="{DBB04793-4DE7-40D0-B385-B3EAF2CF8B0E}" destId="{5B00AC72-90DF-40B3-B82C-BED32B13D7C8}" srcOrd="0" destOrd="0" presId="urn:microsoft.com/office/officeart/2005/8/layout/default"/>
    <dgm:cxn modelId="{3B47FF11-431B-4E9D-A54D-FDC0EC17CE77}" type="presOf" srcId="{D45897DC-F8DE-45FE-9005-6E5AC26973D9}" destId="{75E05A79-9B91-4CE7-A7A6-3E079929FDFF}" srcOrd="0" destOrd="0" presId="urn:microsoft.com/office/officeart/2005/8/layout/default"/>
    <dgm:cxn modelId="{74CB4AFF-D720-4E7F-815C-4AEB3AC00C5C}" type="presParOf" srcId="{DDF2C795-C68A-44C0-8F08-1471F33826B0}" destId="{75E05A79-9B91-4CE7-A7A6-3E079929FDFF}" srcOrd="0" destOrd="0" presId="urn:microsoft.com/office/officeart/2005/8/layout/default"/>
    <dgm:cxn modelId="{CBC8F1D9-98CE-4839-94B0-7F7D2926A313}" type="presParOf" srcId="{DDF2C795-C68A-44C0-8F08-1471F33826B0}" destId="{A4D00760-3DE4-404B-9031-8C5B18BBAAA4}" srcOrd="1" destOrd="0" presId="urn:microsoft.com/office/officeart/2005/8/layout/default"/>
    <dgm:cxn modelId="{CFF466CF-3FF8-4318-BB1A-13540C282E68}" type="presParOf" srcId="{DDF2C795-C68A-44C0-8F08-1471F33826B0}" destId="{7540CAEE-8B34-4615-9640-8A0BEA3C770E}" srcOrd="2" destOrd="0" presId="urn:microsoft.com/office/officeart/2005/8/layout/default"/>
    <dgm:cxn modelId="{F05D5749-AC41-499F-9B58-499753B05911}" type="presParOf" srcId="{DDF2C795-C68A-44C0-8F08-1471F33826B0}" destId="{21B6AA04-5A31-4FEB-A397-206FA6CB7B2D}" srcOrd="3" destOrd="0" presId="urn:microsoft.com/office/officeart/2005/8/layout/default"/>
    <dgm:cxn modelId="{03B3EC91-7DDB-4613-AEB9-5CC5395BA551}" type="presParOf" srcId="{DDF2C795-C68A-44C0-8F08-1471F33826B0}" destId="{5B00AC72-90DF-40B3-B82C-BED32B13D7C8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6783F-EBAC-493A-A764-00B51691E57D}" type="doc">
      <dgm:prSet loTypeId="urn:microsoft.com/office/officeart/2008/layout/BendingPictureSemiTransparentText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1D4B3C3-97DF-4924-BB51-100FB8FC634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Плоская </a:t>
          </a:r>
          <a:endParaRPr lang="ru-RU" sz="2400" dirty="0">
            <a:solidFill>
              <a:schemeClr val="tx1"/>
            </a:solidFill>
          </a:endParaRPr>
        </a:p>
      </dgm:t>
    </dgm:pt>
    <dgm:pt modelId="{FB8FA421-9189-4288-8DAB-75D06D97F2FB}" type="parTrans" cxnId="{5F27E71B-5B0D-4959-B704-CA60B05416AB}">
      <dgm:prSet/>
      <dgm:spPr/>
      <dgm:t>
        <a:bodyPr/>
        <a:lstStyle/>
        <a:p>
          <a:endParaRPr lang="ru-RU"/>
        </a:p>
      </dgm:t>
    </dgm:pt>
    <dgm:pt modelId="{57BABE52-E54D-4A5B-B71C-CA17937A65FF}" type="sibTrans" cxnId="{5F27E71B-5B0D-4959-B704-CA60B05416AB}">
      <dgm:prSet/>
      <dgm:spPr/>
      <dgm:t>
        <a:bodyPr/>
        <a:lstStyle/>
        <a:p>
          <a:endParaRPr lang="ru-RU"/>
        </a:p>
      </dgm:t>
    </dgm:pt>
    <dgm:pt modelId="{6847B8D6-5E3E-4066-8820-E7E1557A91D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Холмистая </a:t>
          </a:r>
          <a:endParaRPr lang="ru-RU" sz="2400" dirty="0">
            <a:solidFill>
              <a:schemeClr val="tx1"/>
            </a:solidFill>
          </a:endParaRPr>
        </a:p>
      </dgm:t>
    </dgm:pt>
    <dgm:pt modelId="{4666D0F6-8D62-47B4-856B-9DF69F0E80BD}" type="parTrans" cxnId="{0920234B-A953-4C9C-BFEA-3750E4125E17}">
      <dgm:prSet/>
      <dgm:spPr/>
      <dgm:t>
        <a:bodyPr/>
        <a:lstStyle/>
        <a:p>
          <a:endParaRPr lang="ru-RU"/>
        </a:p>
      </dgm:t>
    </dgm:pt>
    <dgm:pt modelId="{91CD6CA9-93A0-4E0D-A7D8-C3CFAE6D6B98}" type="sibTrans" cxnId="{0920234B-A953-4C9C-BFEA-3750E4125E17}">
      <dgm:prSet/>
      <dgm:spPr/>
      <dgm:t>
        <a:bodyPr/>
        <a:lstStyle/>
        <a:p>
          <a:endParaRPr lang="ru-RU"/>
        </a:p>
      </dgm:t>
    </dgm:pt>
    <dgm:pt modelId="{9EF56785-8259-48CC-A54B-FC7933495B81}" type="pres">
      <dgm:prSet presAssocID="{6A86783F-EBAC-493A-A764-00B51691E5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3CC08E-4CCE-4752-9484-4828159AF8C2}" type="pres">
      <dgm:prSet presAssocID="{21D4B3C3-97DF-4924-BB51-100FB8FC6345}" presName="composite" presStyleCnt="0"/>
      <dgm:spPr/>
    </dgm:pt>
    <dgm:pt modelId="{70DF4072-4082-42D8-A094-D6E5ABC76274}" type="pres">
      <dgm:prSet presAssocID="{21D4B3C3-97DF-4924-BB51-100FB8FC6345}" presName="rect1" presStyleLbl="bgShp" presStyleIdx="0" presStyleCnt="2" custScaleY="86538" custLinFactNeighborX="42" custLinFactNeighborY="-1406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92836C-662E-4370-91C1-B50FE7CB37CF}" type="pres">
      <dgm:prSet presAssocID="{21D4B3C3-97DF-4924-BB51-100FB8FC6345}" presName="rect2" presStyleLbl="trBgShp" presStyleIdx="0" presStyleCnt="2" custLinFactNeighborX="-42" custLinFactNeighborY="62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1E9FD-214C-43A2-8CC5-357B0ACD4343}" type="pres">
      <dgm:prSet presAssocID="{57BABE52-E54D-4A5B-B71C-CA17937A65FF}" presName="sibTrans" presStyleCnt="0"/>
      <dgm:spPr/>
    </dgm:pt>
    <dgm:pt modelId="{3F084FA7-C206-4BA2-8272-E051F6AF535B}" type="pres">
      <dgm:prSet presAssocID="{6847B8D6-5E3E-4066-8820-E7E1557A91D8}" presName="composite" presStyleCnt="0"/>
      <dgm:spPr/>
    </dgm:pt>
    <dgm:pt modelId="{4038521C-EFE9-4FE2-885B-4D89707F71B8}" type="pres">
      <dgm:prSet presAssocID="{6847B8D6-5E3E-4066-8820-E7E1557A91D8}" presName="rect1" presStyleLbl="bgShp" presStyleIdx="1" presStyleCnt="2" custScaleY="86538" custLinFactNeighborX="42" custLinFactNeighborY="-14067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4F50CBE-4C1C-4DBE-A651-B55823082770}" type="pres">
      <dgm:prSet presAssocID="{6847B8D6-5E3E-4066-8820-E7E1557A91D8}" presName="rect2" presStyleLbl="trBgShp" presStyleIdx="1" presStyleCnt="2" custLinFactNeighborX="42" custLinFactNeighborY="64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DB225E-E577-4DB6-BC32-7441F1BE76A7}" type="presOf" srcId="{6A86783F-EBAC-493A-A764-00B51691E57D}" destId="{9EF56785-8259-48CC-A54B-FC7933495B81}" srcOrd="0" destOrd="0" presId="urn:microsoft.com/office/officeart/2008/layout/BendingPictureSemiTransparentText"/>
    <dgm:cxn modelId="{5F27E71B-5B0D-4959-B704-CA60B05416AB}" srcId="{6A86783F-EBAC-493A-A764-00B51691E57D}" destId="{21D4B3C3-97DF-4924-BB51-100FB8FC6345}" srcOrd="0" destOrd="0" parTransId="{FB8FA421-9189-4288-8DAB-75D06D97F2FB}" sibTransId="{57BABE52-E54D-4A5B-B71C-CA17937A65FF}"/>
    <dgm:cxn modelId="{0920234B-A953-4C9C-BFEA-3750E4125E17}" srcId="{6A86783F-EBAC-493A-A764-00B51691E57D}" destId="{6847B8D6-5E3E-4066-8820-E7E1557A91D8}" srcOrd="1" destOrd="0" parTransId="{4666D0F6-8D62-47B4-856B-9DF69F0E80BD}" sibTransId="{91CD6CA9-93A0-4E0D-A7D8-C3CFAE6D6B98}"/>
    <dgm:cxn modelId="{7CEB196F-581E-405B-98F8-49B265E8DCE9}" type="presOf" srcId="{6847B8D6-5E3E-4066-8820-E7E1557A91D8}" destId="{B4F50CBE-4C1C-4DBE-A651-B55823082770}" srcOrd="0" destOrd="0" presId="urn:microsoft.com/office/officeart/2008/layout/BendingPictureSemiTransparentText"/>
    <dgm:cxn modelId="{0087D80E-461B-44A6-B943-71289CC34083}" type="presOf" srcId="{21D4B3C3-97DF-4924-BB51-100FB8FC6345}" destId="{E092836C-662E-4370-91C1-B50FE7CB37CF}" srcOrd="0" destOrd="0" presId="urn:microsoft.com/office/officeart/2008/layout/BendingPictureSemiTransparentText"/>
    <dgm:cxn modelId="{B3991705-2A56-48FC-8875-EC6672720F07}" type="presParOf" srcId="{9EF56785-8259-48CC-A54B-FC7933495B81}" destId="{7E3CC08E-4CCE-4752-9484-4828159AF8C2}" srcOrd="0" destOrd="0" presId="urn:microsoft.com/office/officeart/2008/layout/BendingPictureSemiTransparentText"/>
    <dgm:cxn modelId="{DD865F16-55E5-417F-BE0D-CBB5BAD78F8F}" type="presParOf" srcId="{7E3CC08E-4CCE-4752-9484-4828159AF8C2}" destId="{70DF4072-4082-42D8-A094-D6E5ABC76274}" srcOrd="0" destOrd="0" presId="urn:microsoft.com/office/officeart/2008/layout/BendingPictureSemiTransparentText"/>
    <dgm:cxn modelId="{C771D6A5-DE2F-470C-B4BE-EB9A89FC0B8C}" type="presParOf" srcId="{7E3CC08E-4CCE-4752-9484-4828159AF8C2}" destId="{E092836C-662E-4370-91C1-B50FE7CB37CF}" srcOrd="1" destOrd="0" presId="urn:microsoft.com/office/officeart/2008/layout/BendingPictureSemiTransparentText"/>
    <dgm:cxn modelId="{7F2BB1B3-E792-4D70-A209-F2E01777E686}" type="presParOf" srcId="{9EF56785-8259-48CC-A54B-FC7933495B81}" destId="{7691E9FD-214C-43A2-8CC5-357B0ACD4343}" srcOrd="1" destOrd="0" presId="urn:microsoft.com/office/officeart/2008/layout/BendingPictureSemiTransparentText"/>
    <dgm:cxn modelId="{33592C44-18D1-42D8-A56B-236D9D51F991}" type="presParOf" srcId="{9EF56785-8259-48CC-A54B-FC7933495B81}" destId="{3F084FA7-C206-4BA2-8272-E051F6AF535B}" srcOrd="2" destOrd="0" presId="urn:microsoft.com/office/officeart/2008/layout/BendingPictureSemiTransparentText"/>
    <dgm:cxn modelId="{4DA7B547-35F4-4F40-B4FD-289105F03AE9}" type="presParOf" srcId="{3F084FA7-C206-4BA2-8272-E051F6AF535B}" destId="{4038521C-EFE9-4FE2-885B-4D89707F71B8}" srcOrd="0" destOrd="0" presId="urn:microsoft.com/office/officeart/2008/layout/BendingPictureSemiTransparentText"/>
    <dgm:cxn modelId="{2BAA19CA-7228-4E6A-9735-90BE45D72D88}" type="presParOf" srcId="{3F084FA7-C206-4BA2-8272-E051F6AF535B}" destId="{B4F50CBE-4C1C-4DBE-A651-B55823082770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675674-937F-4D18-9106-FEB529886D6D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C781E9-7591-4ABB-9F61-6534F131E3DE}">
      <dgm:prSet phldrT="[Текст]" custT="1"/>
      <dgm:spPr>
        <a:noFill/>
      </dgm:spPr>
      <dgm:t>
        <a:bodyPr/>
        <a:lstStyle/>
        <a:p>
          <a:pPr algn="r"/>
          <a:r>
            <a:rPr lang="ru-RU" sz="2400" dirty="0" smtClean="0">
              <a:solidFill>
                <a:schemeClr val="bg1"/>
              </a:solidFill>
              <a:effectLst/>
            </a:rPr>
            <a:t>2. Морские </a:t>
          </a:r>
          <a:endParaRPr lang="ru-RU" sz="2400" dirty="0">
            <a:solidFill>
              <a:schemeClr val="bg1"/>
            </a:solidFill>
            <a:effectLst/>
          </a:endParaRPr>
        </a:p>
      </dgm:t>
    </dgm:pt>
    <dgm:pt modelId="{6DA5ADDF-04FB-4A55-A86A-0D899C3D08B6}" type="parTrans" cxnId="{2FC645A2-646F-4A20-BDDC-4F8E5B858B2B}">
      <dgm:prSet/>
      <dgm:spPr/>
      <dgm:t>
        <a:bodyPr/>
        <a:lstStyle/>
        <a:p>
          <a:endParaRPr lang="ru-RU"/>
        </a:p>
      </dgm:t>
    </dgm:pt>
    <dgm:pt modelId="{47E1F815-CB61-4972-AC15-5E13E5255C78}" type="sibTrans" cxnId="{2FC645A2-646F-4A20-BDDC-4F8E5B858B2B}">
      <dgm:prSet/>
      <dgm:spPr/>
      <dgm:t>
        <a:bodyPr/>
        <a:lstStyle/>
        <a:p>
          <a:endParaRPr lang="ru-RU"/>
        </a:p>
      </dgm:t>
    </dgm:pt>
    <dgm:pt modelId="{1CF9FF32-BAD4-419D-BEDD-5452A3C35412}">
      <dgm:prSet phldrT="[Текст]" custT="1"/>
      <dgm:spPr>
        <a:noFill/>
      </dgm:spPr>
      <dgm:t>
        <a:bodyPr/>
        <a:lstStyle/>
        <a:p>
          <a:pPr algn="ctr"/>
          <a:r>
            <a: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Ледниковые 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4568E6-70B5-4FC2-A5B3-92E947A7E690}" type="parTrans" cxnId="{51BFF89D-C2E9-428F-BCB8-E8425451D41A}">
      <dgm:prSet/>
      <dgm:spPr/>
      <dgm:t>
        <a:bodyPr/>
        <a:lstStyle/>
        <a:p>
          <a:endParaRPr lang="ru-RU"/>
        </a:p>
      </dgm:t>
    </dgm:pt>
    <dgm:pt modelId="{B24FC777-158E-4D60-B0D6-7C0638FC4212}" type="sibTrans" cxnId="{51BFF89D-C2E9-428F-BCB8-E8425451D41A}">
      <dgm:prSet/>
      <dgm:spPr/>
      <dgm:t>
        <a:bodyPr/>
        <a:lstStyle/>
        <a:p>
          <a:endParaRPr lang="ru-RU"/>
        </a:p>
      </dgm:t>
    </dgm:pt>
    <dgm:pt modelId="{D8F2D1B2-2A17-4B18-8994-0AFAFC81A060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 anchor="ctr" anchorCtr="0"/>
        <a:lstStyle/>
        <a:p>
          <a:pPr algn="l"/>
          <a:r>
            <a:rPr lang="ru-RU" sz="2000" dirty="0" smtClean="0">
              <a:solidFill>
                <a:schemeClr val="tx1"/>
              </a:solidFill>
              <a:effectLst/>
            </a:rPr>
            <a:t> Эрозионные</a:t>
          </a:r>
          <a:endParaRPr lang="ru-RU" sz="2000" dirty="0">
            <a:solidFill>
              <a:schemeClr val="tx1"/>
            </a:solidFill>
            <a:effectLst/>
          </a:endParaRPr>
        </a:p>
      </dgm:t>
    </dgm:pt>
    <dgm:pt modelId="{FAC2EE0D-B487-4FC4-A915-84985B0F8C37}" type="parTrans" cxnId="{3EB48A0E-C881-418D-A610-75692FD541A0}">
      <dgm:prSet/>
      <dgm:spPr/>
      <dgm:t>
        <a:bodyPr/>
        <a:lstStyle/>
        <a:p>
          <a:endParaRPr lang="ru-RU"/>
        </a:p>
      </dgm:t>
    </dgm:pt>
    <dgm:pt modelId="{A3BD1D0D-68D6-47FD-A04B-53A8EE18EB7A}" type="sibTrans" cxnId="{3EB48A0E-C881-418D-A610-75692FD541A0}">
      <dgm:prSet/>
      <dgm:spPr/>
      <dgm:t>
        <a:bodyPr/>
        <a:lstStyle/>
        <a:p>
          <a:endParaRPr lang="ru-RU"/>
        </a:p>
      </dgm:t>
    </dgm:pt>
    <dgm:pt modelId="{02136D00-D86E-4FF6-B7C8-2F62694E1C88}">
      <dgm:prSet custT="1"/>
      <dgm:spPr>
        <a:noFill/>
      </dgm:spPr>
      <dgm:t>
        <a:bodyPr/>
        <a:lstStyle/>
        <a:p>
          <a:pPr algn="ctr"/>
          <a:r>
            <a: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Речные</a:t>
          </a:r>
          <a:r>
            <a: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F19558-E00E-4A75-ABE1-E5722A5B24F8}" type="parTrans" cxnId="{8ABED0A9-2AB1-46DD-8782-26E2B8CFC27F}">
      <dgm:prSet/>
      <dgm:spPr/>
      <dgm:t>
        <a:bodyPr/>
        <a:lstStyle/>
        <a:p>
          <a:endParaRPr lang="ru-RU"/>
        </a:p>
      </dgm:t>
    </dgm:pt>
    <dgm:pt modelId="{292690A0-A423-4546-8DD6-6CFB8423FE82}" type="sibTrans" cxnId="{8ABED0A9-2AB1-46DD-8782-26E2B8CFC27F}">
      <dgm:prSet/>
      <dgm:spPr/>
      <dgm:t>
        <a:bodyPr/>
        <a:lstStyle/>
        <a:p>
          <a:endParaRPr lang="ru-RU"/>
        </a:p>
      </dgm:t>
    </dgm:pt>
    <dgm:pt modelId="{63827961-3253-41B0-9CF7-51658EE8D6E5}" type="pres">
      <dgm:prSet presAssocID="{7A675674-937F-4D18-9106-FEB529886D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0FA758-524E-41ED-AF83-5FD822D44DBA}" type="pres">
      <dgm:prSet presAssocID="{02136D00-D86E-4FF6-B7C8-2F62694E1C88}" presName="composite" presStyleCnt="0"/>
      <dgm:spPr/>
    </dgm:pt>
    <dgm:pt modelId="{4D0F700D-2B0B-4944-8E93-6FB16EE4C668}" type="pres">
      <dgm:prSet presAssocID="{02136D00-D86E-4FF6-B7C8-2F62694E1C88}" presName="rect1" presStyleLbl="bgShp" presStyleIdx="0" presStyleCnt="4" custScaleX="139986" custLinFactNeighborX="-6365" custLinFactNeighborY="220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B50A71-A1CC-47E5-85A5-EA30EA2DEBF0}" type="pres">
      <dgm:prSet presAssocID="{02136D00-D86E-4FF6-B7C8-2F62694E1C88}" presName="rect2" presStyleLbl="trBgShp" presStyleIdx="0" presStyleCnt="4" custScaleX="63019" custScaleY="100000" custLinFactNeighborX="23817" custLinFactNeighborY="46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4A9F4-C94C-45EA-99FF-4C7BD334F2E3}" type="pres">
      <dgm:prSet presAssocID="{292690A0-A423-4546-8DD6-6CFB8423FE82}" presName="sibTrans" presStyleCnt="0"/>
      <dgm:spPr/>
    </dgm:pt>
    <dgm:pt modelId="{973FE314-C7F2-4678-801C-E20F9AF457C5}" type="pres">
      <dgm:prSet presAssocID="{0AC781E9-7591-4ABB-9F61-6534F131E3DE}" presName="composite" presStyleCnt="0"/>
      <dgm:spPr/>
    </dgm:pt>
    <dgm:pt modelId="{62968742-B8BE-4761-BAFE-102E802EE8DD}" type="pres">
      <dgm:prSet presAssocID="{0AC781E9-7591-4ABB-9F61-6534F131E3DE}" presName="rect1" presStyleLbl="bgShp" presStyleIdx="1" presStyleCnt="4" custScaleX="139986" custLinFactNeighborX="19214" custLinFactNeighborY="1050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EE79BE-1690-4589-80BD-59045568BE3F}" type="pres">
      <dgm:prSet presAssocID="{0AC781E9-7591-4ABB-9F61-6534F131E3DE}" presName="rect2" presStyleLbl="trBgShp" presStyleIdx="1" presStyleCnt="4" custScaleX="91157" custLinFactNeighborX="13102" custLinFactNeighborY="46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80E3E-42E3-4A0E-AE0F-0271C158933B}" type="pres">
      <dgm:prSet presAssocID="{47E1F815-CB61-4972-AC15-5E13E5255C78}" presName="sibTrans" presStyleCnt="0"/>
      <dgm:spPr/>
    </dgm:pt>
    <dgm:pt modelId="{92A0AB42-F7FE-4BA3-80BC-738A46C45247}" type="pres">
      <dgm:prSet presAssocID="{1CF9FF32-BAD4-419D-BEDD-5452A3C35412}" presName="composite" presStyleCnt="0"/>
      <dgm:spPr/>
    </dgm:pt>
    <dgm:pt modelId="{81977EF7-24C8-4D47-8CCE-0FD7A56D3E64}" type="pres">
      <dgm:prSet presAssocID="{1CF9FF32-BAD4-419D-BEDD-5452A3C35412}" presName="rect1" presStyleLbl="bgShp" presStyleIdx="2" presStyleCnt="4" custScaleX="139986" custLinFactNeighborX="-7598" custLinFactNeighborY="-820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203384-236B-4445-B0D7-5AE43B5C51E9}" type="pres">
      <dgm:prSet presAssocID="{1CF9FF32-BAD4-419D-BEDD-5452A3C35412}" presName="rect2" presStyleLbl="trBgShp" presStyleIdx="2" presStyleCnt="4" custScaleY="53257" custLinFactNeighborX="6466" custLinFactNeighborY="41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8290D-3E1B-445B-AD87-810172116D39}" type="pres">
      <dgm:prSet presAssocID="{B24FC777-158E-4D60-B0D6-7C0638FC4212}" presName="sibTrans" presStyleCnt="0"/>
      <dgm:spPr/>
    </dgm:pt>
    <dgm:pt modelId="{F3AE3088-0CDD-4D9B-8930-BCE44B5041F1}" type="pres">
      <dgm:prSet presAssocID="{D8F2D1B2-2A17-4B18-8994-0AFAFC81A060}" presName="composite" presStyleCnt="0"/>
      <dgm:spPr/>
    </dgm:pt>
    <dgm:pt modelId="{367E9BED-FB7F-4934-B129-88EABD63CB65}" type="pres">
      <dgm:prSet presAssocID="{D8F2D1B2-2A17-4B18-8994-0AFAFC81A060}" presName="rect1" presStyleLbl="bgShp" presStyleIdx="3" presStyleCnt="4" custScaleX="139986" custLinFactNeighborX="19214" custLinFactNeighborY="59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A38DC71-C4FA-4BE2-A5C4-EDF125EE9A61}" type="pres">
      <dgm:prSet presAssocID="{D8F2D1B2-2A17-4B18-8994-0AFAFC81A060}" presName="rect2" presStyleLbl="trBgShp" presStyleIdx="3" presStyleCnt="4" custAng="0" custScaleX="78536" custScaleY="61189" custLinFactY="-148047" custLinFactNeighborX="3736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DEC0ED-F5EA-4887-AA48-F6C225FCF52A}" type="presOf" srcId="{D8F2D1B2-2A17-4B18-8994-0AFAFC81A060}" destId="{FA38DC71-C4FA-4BE2-A5C4-EDF125EE9A61}" srcOrd="0" destOrd="0" presId="urn:microsoft.com/office/officeart/2008/layout/BendingPictureSemiTransparentText"/>
    <dgm:cxn modelId="{3EB48A0E-C881-418D-A610-75692FD541A0}" srcId="{7A675674-937F-4D18-9106-FEB529886D6D}" destId="{D8F2D1B2-2A17-4B18-8994-0AFAFC81A060}" srcOrd="3" destOrd="0" parTransId="{FAC2EE0D-B487-4FC4-A915-84985B0F8C37}" sibTransId="{A3BD1D0D-68D6-47FD-A04B-53A8EE18EB7A}"/>
    <dgm:cxn modelId="{2FC645A2-646F-4A20-BDDC-4F8E5B858B2B}" srcId="{7A675674-937F-4D18-9106-FEB529886D6D}" destId="{0AC781E9-7591-4ABB-9F61-6534F131E3DE}" srcOrd="1" destOrd="0" parTransId="{6DA5ADDF-04FB-4A55-A86A-0D899C3D08B6}" sibTransId="{47E1F815-CB61-4972-AC15-5E13E5255C78}"/>
    <dgm:cxn modelId="{8ABED0A9-2AB1-46DD-8782-26E2B8CFC27F}" srcId="{7A675674-937F-4D18-9106-FEB529886D6D}" destId="{02136D00-D86E-4FF6-B7C8-2F62694E1C88}" srcOrd="0" destOrd="0" parTransId="{31F19558-E00E-4A75-ABE1-E5722A5B24F8}" sibTransId="{292690A0-A423-4546-8DD6-6CFB8423FE82}"/>
    <dgm:cxn modelId="{FE7C7F31-CFA9-4F85-85C7-9868ADD47DCC}" type="presOf" srcId="{0AC781E9-7591-4ABB-9F61-6534F131E3DE}" destId="{B0EE79BE-1690-4589-80BD-59045568BE3F}" srcOrd="0" destOrd="0" presId="urn:microsoft.com/office/officeart/2008/layout/BendingPictureSemiTransparentText"/>
    <dgm:cxn modelId="{428997DB-ADAE-452E-B012-82832A4BD69F}" type="presOf" srcId="{7A675674-937F-4D18-9106-FEB529886D6D}" destId="{63827961-3253-41B0-9CF7-51658EE8D6E5}" srcOrd="0" destOrd="0" presId="urn:microsoft.com/office/officeart/2008/layout/BendingPictureSemiTransparentText"/>
    <dgm:cxn modelId="{51BFF89D-C2E9-428F-BCB8-E8425451D41A}" srcId="{7A675674-937F-4D18-9106-FEB529886D6D}" destId="{1CF9FF32-BAD4-419D-BEDD-5452A3C35412}" srcOrd="2" destOrd="0" parTransId="{B04568E6-70B5-4FC2-A5B3-92E947A7E690}" sibTransId="{B24FC777-158E-4D60-B0D6-7C0638FC4212}"/>
    <dgm:cxn modelId="{E772A0F5-C795-40EE-A0C2-FE5BE045F386}" type="presOf" srcId="{02136D00-D86E-4FF6-B7C8-2F62694E1C88}" destId="{8CB50A71-A1CC-47E5-85A5-EA30EA2DEBF0}" srcOrd="0" destOrd="0" presId="urn:microsoft.com/office/officeart/2008/layout/BendingPictureSemiTransparentText"/>
    <dgm:cxn modelId="{98EA34FE-E15D-46DA-BBF8-0E805A33893F}" type="presOf" srcId="{1CF9FF32-BAD4-419D-BEDD-5452A3C35412}" destId="{1E203384-236B-4445-B0D7-5AE43B5C51E9}" srcOrd="0" destOrd="0" presId="urn:microsoft.com/office/officeart/2008/layout/BendingPictureSemiTransparentText"/>
    <dgm:cxn modelId="{EB9E3BD0-35A2-4C97-9AAF-099A4841444F}" type="presParOf" srcId="{63827961-3253-41B0-9CF7-51658EE8D6E5}" destId="{9A0FA758-524E-41ED-AF83-5FD822D44DBA}" srcOrd="0" destOrd="0" presId="urn:microsoft.com/office/officeart/2008/layout/BendingPictureSemiTransparentText"/>
    <dgm:cxn modelId="{FD20C353-B629-4EAB-B915-36E118025626}" type="presParOf" srcId="{9A0FA758-524E-41ED-AF83-5FD822D44DBA}" destId="{4D0F700D-2B0B-4944-8E93-6FB16EE4C668}" srcOrd="0" destOrd="0" presId="urn:microsoft.com/office/officeart/2008/layout/BendingPictureSemiTransparentText"/>
    <dgm:cxn modelId="{115F967B-1D43-4455-8F5C-818311B8EDCC}" type="presParOf" srcId="{9A0FA758-524E-41ED-AF83-5FD822D44DBA}" destId="{8CB50A71-A1CC-47E5-85A5-EA30EA2DEBF0}" srcOrd="1" destOrd="0" presId="urn:microsoft.com/office/officeart/2008/layout/BendingPictureSemiTransparentText"/>
    <dgm:cxn modelId="{8D0D5E46-0843-4036-89E9-128D4B66E26C}" type="presParOf" srcId="{63827961-3253-41B0-9CF7-51658EE8D6E5}" destId="{0644A9F4-C94C-45EA-99FF-4C7BD334F2E3}" srcOrd="1" destOrd="0" presId="urn:microsoft.com/office/officeart/2008/layout/BendingPictureSemiTransparentText"/>
    <dgm:cxn modelId="{8B91CCE2-2046-4072-8F8E-50A956981382}" type="presParOf" srcId="{63827961-3253-41B0-9CF7-51658EE8D6E5}" destId="{973FE314-C7F2-4678-801C-E20F9AF457C5}" srcOrd="2" destOrd="0" presId="urn:microsoft.com/office/officeart/2008/layout/BendingPictureSemiTransparentText"/>
    <dgm:cxn modelId="{B09246D4-A063-4660-9E58-CFDF8199DAA4}" type="presParOf" srcId="{973FE314-C7F2-4678-801C-E20F9AF457C5}" destId="{62968742-B8BE-4761-BAFE-102E802EE8DD}" srcOrd="0" destOrd="0" presId="urn:microsoft.com/office/officeart/2008/layout/BendingPictureSemiTransparentText"/>
    <dgm:cxn modelId="{C36D57DE-534F-421E-8C81-E124BA8A69B9}" type="presParOf" srcId="{973FE314-C7F2-4678-801C-E20F9AF457C5}" destId="{B0EE79BE-1690-4589-80BD-59045568BE3F}" srcOrd="1" destOrd="0" presId="urn:microsoft.com/office/officeart/2008/layout/BendingPictureSemiTransparentText"/>
    <dgm:cxn modelId="{F69CE067-2880-47F2-8132-F0A41D9D7C40}" type="presParOf" srcId="{63827961-3253-41B0-9CF7-51658EE8D6E5}" destId="{6B480E3E-42E3-4A0E-AE0F-0271C158933B}" srcOrd="3" destOrd="0" presId="urn:microsoft.com/office/officeart/2008/layout/BendingPictureSemiTransparentText"/>
    <dgm:cxn modelId="{1865ECC5-1C12-4E58-B59D-837421E686F0}" type="presParOf" srcId="{63827961-3253-41B0-9CF7-51658EE8D6E5}" destId="{92A0AB42-F7FE-4BA3-80BC-738A46C45247}" srcOrd="4" destOrd="0" presId="urn:microsoft.com/office/officeart/2008/layout/BendingPictureSemiTransparentText"/>
    <dgm:cxn modelId="{41216808-EDB1-451E-8F7A-A9DFAB125F90}" type="presParOf" srcId="{92A0AB42-F7FE-4BA3-80BC-738A46C45247}" destId="{81977EF7-24C8-4D47-8CCE-0FD7A56D3E64}" srcOrd="0" destOrd="0" presId="urn:microsoft.com/office/officeart/2008/layout/BendingPictureSemiTransparentText"/>
    <dgm:cxn modelId="{EBA98797-B4DC-490A-AA96-A56AD00950E7}" type="presParOf" srcId="{92A0AB42-F7FE-4BA3-80BC-738A46C45247}" destId="{1E203384-236B-4445-B0D7-5AE43B5C51E9}" srcOrd="1" destOrd="0" presId="urn:microsoft.com/office/officeart/2008/layout/BendingPictureSemiTransparentText"/>
    <dgm:cxn modelId="{275349BF-981F-43A8-8DA2-3EE4610E7D39}" type="presParOf" srcId="{63827961-3253-41B0-9CF7-51658EE8D6E5}" destId="{01A8290D-3E1B-445B-AD87-810172116D39}" srcOrd="5" destOrd="0" presId="urn:microsoft.com/office/officeart/2008/layout/BendingPictureSemiTransparentText"/>
    <dgm:cxn modelId="{44529BD4-D275-4B5B-B601-1FD7C34C1A3E}" type="presParOf" srcId="{63827961-3253-41B0-9CF7-51658EE8D6E5}" destId="{F3AE3088-0CDD-4D9B-8930-BCE44B5041F1}" srcOrd="6" destOrd="0" presId="urn:microsoft.com/office/officeart/2008/layout/BendingPictureSemiTransparentText"/>
    <dgm:cxn modelId="{3B4FF773-2368-4411-AA9E-B95B0E0A8F82}" type="presParOf" srcId="{F3AE3088-0CDD-4D9B-8930-BCE44B5041F1}" destId="{367E9BED-FB7F-4934-B129-88EABD63CB65}" srcOrd="0" destOrd="0" presId="urn:microsoft.com/office/officeart/2008/layout/BendingPictureSemiTransparentText"/>
    <dgm:cxn modelId="{06F8FE0E-770F-4417-9C62-D803196A9A3A}" type="presParOf" srcId="{F3AE3088-0CDD-4D9B-8930-BCE44B5041F1}" destId="{FA38DC71-C4FA-4BE2-A5C4-EDF125EE9A61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9F2EE8-36A2-43C1-802E-6DCDDF75B4E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5020C2-F229-400E-B38E-F86CAF292315}" type="asst">
      <dgm:prSet phldrT="[Текст]" custT="1"/>
      <dgm:spPr>
        <a:solidFill>
          <a:srgbClr val="FFE28F"/>
        </a:solidFill>
      </dgm:spPr>
      <dgm:t>
        <a:bodyPr/>
        <a:lstStyle/>
        <a:p>
          <a:r>
            <a:rPr lang="ru-RU" sz="2000" dirty="0" smtClean="0"/>
            <a:t>Горы </a:t>
          </a:r>
          <a:endParaRPr lang="ru-RU" sz="2000" dirty="0"/>
        </a:p>
      </dgm:t>
    </dgm:pt>
    <dgm:pt modelId="{0631C229-430A-4BB5-8681-CCB8EA8B46D1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Рельеф </a:t>
          </a:r>
          <a:endParaRPr lang="ru-RU" sz="2000" dirty="0">
            <a:solidFill>
              <a:schemeClr val="tx1"/>
            </a:solidFill>
          </a:endParaRPr>
        </a:p>
      </dgm:t>
    </dgm:pt>
    <dgm:pt modelId="{D5AC54EF-ABE7-43D4-BDDD-475BD2147C41}" type="sibTrans" cxnId="{54C00918-8B0E-45C5-BC4F-65C998C0D9D8}">
      <dgm:prSet/>
      <dgm:spPr/>
      <dgm:t>
        <a:bodyPr/>
        <a:lstStyle/>
        <a:p>
          <a:endParaRPr lang="ru-RU" sz="2000"/>
        </a:p>
      </dgm:t>
    </dgm:pt>
    <dgm:pt modelId="{E81072F4-D939-43C8-BA72-E71427E902E9}" type="parTrans" cxnId="{54C00918-8B0E-45C5-BC4F-65C998C0D9D8}">
      <dgm:prSet/>
      <dgm:spPr/>
      <dgm:t>
        <a:bodyPr/>
        <a:lstStyle/>
        <a:p>
          <a:endParaRPr lang="ru-RU" sz="2000"/>
        </a:p>
      </dgm:t>
    </dgm:pt>
    <dgm:pt modelId="{3FD7E89D-30C6-4BA3-A744-48F46FCF5D30}" type="sibTrans" cxnId="{E9A794BA-203A-41D3-AAE5-F3C72CD563BA}">
      <dgm:prSet/>
      <dgm:spPr/>
      <dgm:t>
        <a:bodyPr/>
        <a:lstStyle/>
        <a:p>
          <a:endParaRPr lang="ru-RU" sz="2000"/>
        </a:p>
      </dgm:t>
    </dgm:pt>
    <dgm:pt modelId="{B52A2B95-119F-4ECC-85C5-9C3BD0253AD2}" type="parTrans" cxnId="{E9A794BA-203A-41D3-AAE5-F3C72CD563BA}">
      <dgm:prSet/>
      <dgm:spPr/>
      <dgm:t>
        <a:bodyPr/>
        <a:lstStyle/>
        <a:p>
          <a:endParaRPr lang="ru-RU" sz="2000"/>
        </a:p>
      </dgm:t>
    </dgm:pt>
    <dgm:pt modelId="{56E9FB2D-AECC-4FA4-8712-74A13059C295}" type="asst">
      <dgm:prSet custT="1"/>
      <dgm:spPr>
        <a:solidFill>
          <a:srgbClr val="D4F4D4"/>
        </a:solidFill>
      </dgm:spPr>
      <dgm:t>
        <a:bodyPr/>
        <a:lstStyle/>
        <a:p>
          <a:r>
            <a:rPr lang="ru-RU" sz="2000" dirty="0" smtClean="0"/>
            <a:t>Равнины </a:t>
          </a:r>
          <a:endParaRPr lang="ru-RU" sz="2000" dirty="0"/>
        </a:p>
      </dgm:t>
    </dgm:pt>
    <dgm:pt modelId="{974CF02D-0260-4324-B948-9F53AEE65D6A}" type="parTrans" cxnId="{3B42D2C2-8608-4628-A2EC-CBFAE0094F20}">
      <dgm:prSet/>
      <dgm:spPr/>
      <dgm:t>
        <a:bodyPr/>
        <a:lstStyle/>
        <a:p>
          <a:endParaRPr lang="ru-RU" sz="2000"/>
        </a:p>
      </dgm:t>
    </dgm:pt>
    <dgm:pt modelId="{5A067B9F-4211-4910-AE95-C3646A762F06}" type="sibTrans" cxnId="{3B42D2C2-8608-4628-A2EC-CBFAE0094F20}">
      <dgm:prSet/>
      <dgm:spPr/>
      <dgm:t>
        <a:bodyPr/>
        <a:lstStyle/>
        <a:p>
          <a:endParaRPr lang="ru-RU" sz="2000"/>
        </a:p>
      </dgm:t>
    </dgm:pt>
    <dgm:pt modelId="{72E65934-1339-4356-AE24-BADAE287CAEE}" type="pres">
      <dgm:prSet presAssocID="{BD9F2EE8-36A2-43C1-802E-6DCDDF75B4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B8C190-32D3-4111-AB85-77BCD54F6FC4}" type="pres">
      <dgm:prSet presAssocID="{0631C229-430A-4BB5-8681-CCB8EA8B46D1}" presName="hierRoot1" presStyleCnt="0">
        <dgm:presLayoutVars>
          <dgm:hierBranch val="init"/>
        </dgm:presLayoutVars>
      </dgm:prSet>
      <dgm:spPr/>
    </dgm:pt>
    <dgm:pt modelId="{172AE8DA-E5AC-4FDA-8D07-381A0FD78FB0}" type="pres">
      <dgm:prSet presAssocID="{0631C229-430A-4BB5-8681-CCB8EA8B46D1}" presName="rootComposite1" presStyleCnt="0"/>
      <dgm:spPr/>
    </dgm:pt>
    <dgm:pt modelId="{12B6906D-7468-4750-A5A2-8F8FA549C909}" type="pres">
      <dgm:prSet presAssocID="{0631C229-430A-4BB5-8681-CCB8EA8B46D1}" presName="rootText1" presStyleLbl="node0" presStyleIdx="0" presStyleCnt="1" custScaleX="137588" custScaleY="12735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20F48CE-E7EB-4087-BAB5-BADA40C4CECB}" type="pres">
      <dgm:prSet presAssocID="{0631C229-430A-4BB5-8681-CCB8EA8B46D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459B5F1-B643-47B5-9583-B6CBC9501042}" type="pres">
      <dgm:prSet presAssocID="{0631C229-430A-4BB5-8681-CCB8EA8B46D1}" presName="hierChild2" presStyleCnt="0"/>
      <dgm:spPr/>
    </dgm:pt>
    <dgm:pt modelId="{1E7C1C54-C9E5-4BA2-92C2-5B4BF5F568A4}" type="pres">
      <dgm:prSet presAssocID="{0631C229-430A-4BB5-8681-CCB8EA8B46D1}" presName="hierChild3" presStyleCnt="0"/>
      <dgm:spPr/>
    </dgm:pt>
    <dgm:pt modelId="{55F2C60C-0423-45AF-9628-18E577D58F1E}" type="pres">
      <dgm:prSet presAssocID="{B52A2B95-119F-4ECC-85C5-9C3BD0253AD2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6E59E564-52EA-4326-8D6D-F6BA4F4D404C}" type="pres">
      <dgm:prSet presAssocID="{FC5020C2-F229-400E-B38E-F86CAF292315}" presName="hierRoot3" presStyleCnt="0">
        <dgm:presLayoutVars>
          <dgm:hierBranch val="init"/>
        </dgm:presLayoutVars>
      </dgm:prSet>
      <dgm:spPr/>
    </dgm:pt>
    <dgm:pt modelId="{FC37E62D-7FB0-48E3-B986-82F098AB73D9}" type="pres">
      <dgm:prSet presAssocID="{FC5020C2-F229-400E-B38E-F86CAF292315}" presName="rootComposite3" presStyleCnt="0"/>
      <dgm:spPr/>
    </dgm:pt>
    <dgm:pt modelId="{74659FA8-348D-46E2-A593-277AADB00970}" type="pres">
      <dgm:prSet presAssocID="{FC5020C2-F229-400E-B38E-F86CAF292315}" presName="rootText3" presStyleLbl="asst1" presStyleIdx="0" presStyleCnt="2" custScaleX="137588" custScaleY="12735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E1899AF-D349-490C-9D46-5373ACC00664}" type="pres">
      <dgm:prSet presAssocID="{FC5020C2-F229-400E-B38E-F86CAF292315}" presName="rootConnector3" presStyleLbl="asst1" presStyleIdx="0" presStyleCnt="2"/>
      <dgm:spPr/>
      <dgm:t>
        <a:bodyPr/>
        <a:lstStyle/>
        <a:p>
          <a:endParaRPr lang="ru-RU"/>
        </a:p>
      </dgm:t>
    </dgm:pt>
    <dgm:pt modelId="{25C6218D-1F91-47B6-B04D-15D1C46A198A}" type="pres">
      <dgm:prSet presAssocID="{FC5020C2-F229-400E-B38E-F86CAF292315}" presName="hierChild6" presStyleCnt="0"/>
      <dgm:spPr/>
    </dgm:pt>
    <dgm:pt modelId="{31DD16DD-120B-460E-A6E0-6682EFA06180}" type="pres">
      <dgm:prSet presAssocID="{FC5020C2-F229-400E-B38E-F86CAF292315}" presName="hierChild7" presStyleCnt="0"/>
      <dgm:spPr/>
    </dgm:pt>
    <dgm:pt modelId="{A6B07BFB-EE95-4056-B266-6EA67806EF9F}" type="pres">
      <dgm:prSet presAssocID="{974CF02D-0260-4324-B948-9F53AEE65D6A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A278036F-EC62-4995-8B1A-E0358E14A09A}" type="pres">
      <dgm:prSet presAssocID="{56E9FB2D-AECC-4FA4-8712-74A13059C295}" presName="hierRoot3" presStyleCnt="0">
        <dgm:presLayoutVars>
          <dgm:hierBranch val="init"/>
        </dgm:presLayoutVars>
      </dgm:prSet>
      <dgm:spPr/>
    </dgm:pt>
    <dgm:pt modelId="{F4974B91-2D97-482D-9FB1-616646EBFAE8}" type="pres">
      <dgm:prSet presAssocID="{56E9FB2D-AECC-4FA4-8712-74A13059C295}" presName="rootComposite3" presStyleCnt="0"/>
      <dgm:spPr/>
    </dgm:pt>
    <dgm:pt modelId="{ED183251-63AC-4F9F-95BC-EC40F9D80098}" type="pres">
      <dgm:prSet presAssocID="{56E9FB2D-AECC-4FA4-8712-74A13059C295}" presName="rootText3" presStyleLbl="asst1" presStyleIdx="1" presStyleCnt="2" custScaleX="137588" custScaleY="12735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1EEE013-1BAF-4D63-8A96-C542F9227DEF}" type="pres">
      <dgm:prSet presAssocID="{56E9FB2D-AECC-4FA4-8712-74A13059C295}" presName="rootConnector3" presStyleLbl="asst1" presStyleIdx="1" presStyleCnt="2"/>
      <dgm:spPr/>
      <dgm:t>
        <a:bodyPr/>
        <a:lstStyle/>
        <a:p>
          <a:endParaRPr lang="ru-RU"/>
        </a:p>
      </dgm:t>
    </dgm:pt>
    <dgm:pt modelId="{62F37966-DE02-47EE-97E6-658477773A6E}" type="pres">
      <dgm:prSet presAssocID="{56E9FB2D-AECC-4FA4-8712-74A13059C295}" presName="hierChild6" presStyleCnt="0"/>
      <dgm:spPr/>
    </dgm:pt>
    <dgm:pt modelId="{2A19EF5B-33F7-43B2-83C1-829A0B610FFE}" type="pres">
      <dgm:prSet presAssocID="{56E9FB2D-AECC-4FA4-8712-74A13059C295}" presName="hierChild7" presStyleCnt="0"/>
      <dgm:spPr/>
    </dgm:pt>
  </dgm:ptLst>
  <dgm:cxnLst>
    <dgm:cxn modelId="{277AE645-7E75-4120-983F-9FDFEC637113}" type="presOf" srcId="{FC5020C2-F229-400E-B38E-F86CAF292315}" destId="{74659FA8-348D-46E2-A593-277AADB00970}" srcOrd="0" destOrd="0" presId="urn:microsoft.com/office/officeart/2005/8/layout/orgChart1"/>
    <dgm:cxn modelId="{E3C735E7-3516-4C21-8D7F-7F9FFE548447}" type="presOf" srcId="{56E9FB2D-AECC-4FA4-8712-74A13059C295}" destId="{01EEE013-1BAF-4D63-8A96-C542F9227DEF}" srcOrd="1" destOrd="0" presId="urn:microsoft.com/office/officeart/2005/8/layout/orgChart1"/>
    <dgm:cxn modelId="{144A69D9-582E-480B-93DA-FF187C08209A}" type="presOf" srcId="{B52A2B95-119F-4ECC-85C5-9C3BD0253AD2}" destId="{55F2C60C-0423-45AF-9628-18E577D58F1E}" srcOrd="0" destOrd="0" presId="urn:microsoft.com/office/officeart/2005/8/layout/orgChart1"/>
    <dgm:cxn modelId="{54C00918-8B0E-45C5-BC4F-65C998C0D9D8}" srcId="{BD9F2EE8-36A2-43C1-802E-6DCDDF75B4E1}" destId="{0631C229-430A-4BB5-8681-CCB8EA8B46D1}" srcOrd="0" destOrd="0" parTransId="{E81072F4-D939-43C8-BA72-E71427E902E9}" sibTransId="{D5AC54EF-ABE7-43D4-BDDD-475BD2147C41}"/>
    <dgm:cxn modelId="{1E7EB851-E415-4110-BDEB-64D1E0FBA545}" type="presOf" srcId="{974CF02D-0260-4324-B948-9F53AEE65D6A}" destId="{A6B07BFB-EE95-4056-B266-6EA67806EF9F}" srcOrd="0" destOrd="0" presId="urn:microsoft.com/office/officeart/2005/8/layout/orgChart1"/>
    <dgm:cxn modelId="{376B9CD8-7FC0-4D41-8B25-EB51437F9407}" type="presOf" srcId="{0631C229-430A-4BB5-8681-CCB8EA8B46D1}" destId="{12B6906D-7468-4750-A5A2-8F8FA549C909}" srcOrd="0" destOrd="0" presId="urn:microsoft.com/office/officeart/2005/8/layout/orgChart1"/>
    <dgm:cxn modelId="{812E85C0-C38E-4308-9369-92D9F6A7D2AD}" type="presOf" srcId="{0631C229-430A-4BB5-8681-CCB8EA8B46D1}" destId="{520F48CE-E7EB-4087-BAB5-BADA40C4CECB}" srcOrd="1" destOrd="0" presId="urn:microsoft.com/office/officeart/2005/8/layout/orgChart1"/>
    <dgm:cxn modelId="{E14B2D18-91FE-424F-8092-076182239FF1}" type="presOf" srcId="{BD9F2EE8-36A2-43C1-802E-6DCDDF75B4E1}" destId="{72E65934-1339-4356-AE24-BADAE287CAEE}" srcOrd="0" destOrd="0" presId="urn:microsoft.com/office/officeart/2005/8/layout/orgChart1"/>
    <dgm:cxn modelId="{E9A794BA-203A-41D3-AAE5-F3C72CD563BA}" srcId="{0631C229-430A-4BB5-8681-CCB8EA8B46D1}" destId="{FC5020C2-F229-400E-B38E-F86CAF292315}" srcOrd="0" destOrd="0" parTransId="{B52A2B95-119F-4ECC-85C5-9C3BD0253AD2}" sibTransId="{3FD7E89D-30C6-4BA3-A744-48F46FCF5D30}"/>
    <dgm:cxn modelId="{6D83BB1C-5C5E-4A32-883B-C11975FE087D}" type="presOf" srcId="{FC5020C2-F229-400E-B38E-F86CAF292315}" destId="{CE1899AF-D349-490C-9D46-5373ACC00664}" srcOrd="1" destOrd="0" presId="urn:microsoft.com/office/officeart/2005/8/layout/orgChart1"/>
    <dgm:cxn modelId="{3B42D2C2-8608-4628-A2EC-CBFAE0094F20}" srcId="{0631C229-430A-4BB5-8681-CCB8EA8B46D1}" destId="{56E9FB2D-AECC-4FA4-8712-74A13059C295}" srcOrd="1" destOrd="0" parTransId="{974CF02D-0260-4324-B948-9F53AEE65D6A}" sibTransId="{5A067B9F-4211-4910-AE95-C3646A762F06}"/>
    <dgm:cxn modelId="{46B1FCB7-6B0D-48DA-9FAE-181914FFE11F}" type="presOf" srcId="{56E9FB2D-AECC-4FA4-8712-74A13059C295}" destId="{ED183251-63AC-4F9F-95BC-EC40F9D80098}" srcOrd="0" destOrd="0" presId="urn:microsoft.com/office/officeart/2005/8/layout/orgChart1"/>
    <dgm:cxn modelId="{C83FDFAB-D09C-443B-90D2-F836973B9EAA}" type="presParOf" srcId="{72E65934-1339-4356-AE24-BADAE287CAEE}" destId="{9AB8C190-32D3-4111-AB85-77BCD54F6FC4}" srcOrd="0" destOrd="0" presId="urn:microsoft.com/office/officeart/2005/8/layout/orgChart1"/>
    <dgm:cxn modelId="{A6C6709B-C798-4538-B3FB-96E7C4A69CA9}" type="presParOf" srcId="{9AB8C190-32D3-4111-AB85-77BCD54F6FC4}" destId="{172AE8DA-E5AC-4FDA-8D07-381A0FD78FB0}" srcOrd="0" destOrd="0" presId="urn:microsoft.com/office/officeart/2005/8/layout/orgChart1"/>
    <dgm:cxn modelId="{71DD30E7-0969-4480-9C7D-44B9B1F03273}" type="presParOf" srcId="{172AE8DA-E5AC-4FDA-8D07-381A0FD78FB0}" destId="{12B6906D-7468-4750-A5A2-8F8FA549C909}" srcOrd="0" destOrd="0" presId="urn:microsoft.com/office/officeart/2005/8/layout/orgChart1"/>
    <dgm:cxn modelId="{2B0B5903-3491-44ED-81F1-5B6BAB96068A}" type="presParOf" srcId="{172AE8DA-E5AC-4FDA-8D07-381A0FD78FB0}" destId="{520F48CE-E7EB-4087-BAB5-BADA40C4CECB}" srcOrd="1" destOrd="0" presId="urn:microsoft.com/office/officeart/2005/8/layout/orgChart1"/>
    <dgm:cxn modelId="{0A071C25-CA8E-46A8-B9A2-218DA968EBDE}" type="presParOf" srcId="{9AB8C190-32D3-4111-AB85-77BCD54F6FC4}" destId="{F459B5F1-B643-47B5-9583-B6CBC9501042}" srcOrd="1" destOrd="0" presId="urn:microsoft.com/office/officeart/2005/8/layout/orgChart1"/>
    <dgm:cxn modelId="{132E18A6-AE04-4DFD-9EC6-56E2ECD49360}" type="presParOf" srcId="{9AB8C190-32D3-4111-AB85-77BCD54F6FC4}" destId="{1E7C1C54-C9E5-4BA2-92C2-5B4BF5F568A4}" srcOrd="2" destOrd="0" presId="urn:microsoft.com/office/officeart/2005/8/layout/orgChart1"/>
    <dgm:cxn modelId="{6E3B9E2F-C95B-44C9-A979-DE7137A124E5}" type="presParOf" srcId="{1E7C1C54-C9E5-4BA2-92C2-5B4BF5F568A4}" destId="{55F2C60C-0423-45AF-9628-18E577D58F1E}" srcOrd="0" destOrd="0" presId="urn:microsoft.com/office/officeart/2005/8/layout/orgChart1"/>
    <dgm:cxn modelId="{94C747D5-C280-4A5D-B256-3967E1A12D4B}" type="presParOf" srcId="{1E7C1C54-C9E5-4BA2-92C2-5B4BF5F568A4}" destId="{6E59E564-52EA-4326-8D6D-F6BA4F4D404C}" srcOrd="1" destOrd="0" presId="urn:microsoft.com/office/officeart/2005/8/layout/orgChart1"/>
    <dgm:cxn modelId="{8F0DB382-7641-4B52-8C04-10CAA35B2408}" type="presParOf" srcId="{6E59E564-52EA-4326-8D6D-F6BA4F4D404C}" destId="{FC37E62D-7FB0-48E3-B986-82F098AB73D9}" srcOrd="0" destOrd="0" presId="urn:microsoft.com/office/officeart/2005/8/layout/orgChart1"/>
    <dgm:cxn modelId="{9E43E030-BE63-403D-BB8F-719E0201B5EC}" type="presParOf" srcId="{FC37E62D-7FB0-48E3-B986-82F098AB73D9}" destId="{74659FA8-348D-46E2-A593-277AADB00970}" srcOrd="0" destOrd="0" presId="urn:microsoft.com/office/officeart/2005/8/layout/orgChart1"/>
    <dgm:cxn modelId="{8C88EF65-CC2C-4731-B199-8139CF3EFCD9}" type="presParOf" srcId="{FC37E62D-7FB0-48E3-B986-82F098AB73D9}" destId="{CE1899AF-D349-490C-9D46-5373ACC00664}" srcOrd="1" destOrd="0" presId="urn:microsoft.com/office/officeart/2005/8/layout/orgChart1"/>
    <dgm:cxn modelId="{459147FC-50C2-4C69-B085-667904CC90AC}" type="presParOf" srcId="{6E59E564-52EA-4326-8D6D-F6BA4F4D404C}" destId="{25C6218D-1F91-47B6-B04D-15D1C46A198A}" srcOrd="1" destOrd="0" presId="urn:microsoft.com/office/officeart/2005/8/layout/orgChart1"/>
    <dgm:cxn modelId="{43A59268-8867-4328-90A7-E92D5D999C40}" type="presParOf" srcId="{6E59E564-52EA-4326-8D6D-F6BA4F4D404C}" destId="{31DD16DD-120B-460E-A6E0-6682EFA06180}" srcOrd="2" destOrd="0" presId="urn:microsoft.com/office/officeart/2005/8/layout/orgChart1"/>
    <dgm:cxn modelId="{A0B30E7A-A1C2-48EF-8086-DC88187A2112}" type="presParOf" srcId="{1E7C1C54-C9E5-4BA2-92C2-5B4BF5F568A4}" destId="{A6B07BFB-EE95-4056-B266-6EA67806EF9F}" srcOrd="2" destOrd="0" presId="urn:microsoft.com/office/officeart/2005/8/layout/orgChart1"/>
    <dgm:cxn modelId="{4D63FEB9-0FC2-4F9C-B2AA-7D8082DBDFFF}" type="presParOf" srcId="{1E7C1C54-C9E5-4BA2-92C2-5B4BF5F568A4}" destId="{A278036F-EC62-4995-8B1A-E0358E14A09A}" srcOrd="3" destOrd="0" presId="urn:microsoft.com/office/officeart/2005/8/layout/orgChart1"/>
    <dgm:cxn modelId="{76259582-F3D2-41C4-9289-D5296BE48F93}" type="presParOf" srcId="{A278036F-EC62-4995-8B1A-E0358E14A09A}" destId="{F4974B91-2D97-482D-9FB1-616646EBFAE8}" srcOrd="0" destOrd="0" presId="urn:microsoft.com/office/officeart/2005/8/layout/orgChart1"/>
    <dgm:cxn modelId="{4DE643E1-BDBD-4F9F-A8D2-1FE9BEF5934A}" type="presParOf" srcId="{F4974B91-2D97-482D-9FB1-616646EBFAE8}" destId="{ED183251-63AC-4F9F-95BC-EC40F9D80098}" srcOrd="0" destOrd="0" presId="urn:microsoft.com/office/officeart/2005/8/layout/orgChart1"/>
    <dgm:cxn modelId="{3CFFB0A5-741D-4628-BAAF-D25AAA01116B}" type="presParOf" srcId="{F4974B91-2D97-482D-9FB1-616646EBFAE8}" destId="{01EEE013-1BAF-4D63-8A96-C542F9227DEF}" srcOrd="1" destOrd="0" presId="urn:microsoft.com/office/officeart/2005/8/layout/orgChart1"/>
    <dgm:cxn modelId="{FB173135-6DF2-4AD0-8A5D-B3D3868BFFFB}" type="presParOf" srcId="{A278036F-EC62-4995-8B1A-E0358E14A09A}" destId="{62F37966-DE02-47EE-97E6-658477773A6E}" srcOrd="1" destOrd="0" presId="urn:microsoft.com/office/officeart/2005/8/layout/orgChart1"/>
    <dgm:cxn modelId="{5D84FEF1-77B5-4B87-9D1F-8E3AABD723F8}" type="presParOf" srcId="{A278036F-EC62-4995-8B1A-E0358E14A09A}" destId="{2A19EF5B-33F7-43B2-83C1-829A0B610F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960E68-3036-456A-BDD8-351D1E722522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DC820639-7410-4356-B906-49D78F752360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ln/>
            </a:rPr>
            <a:t>Наука, изучающая строение земной коры, называется тектоника.</a:t>
          </a:r>
          <a:endParaRPr lang="ru-RU" sz="2000" dirty="0">
            <a:ln/>
          </a:endParaRPr>
        </a:p>
      </dgm:t>
    </dgm:pt>
    <dgm:pt modelId="{544C4D27-6B97-4241-AE7E-DD93C85D4941}" type="parTrans" cxnId="{485089B8-560A-4E58-8921-856AB06E2584}">
      <dgm:prSet/>
      <dgm:spPr/>
      <dgm:t>
        <a:bodyPr/>
        <a:lstStyle/>
        <a:p>
          <a:endParaRPr lang="ru-RU" sz="2000">
            <a:ln>
              <a:noFill/>
            </a:ln>
          </a:endParaRPr>
        </a:p>
      </dgm:t>
    </dgm:pt>
    <dgm:pt modelId="{1C9DCF11-A936-4A48-A71B-05C17D6A49D8}" type="sibTrans" cxnId="{485089B8-560A-4E58-8921-856AB06E2584}">
      <dgm:prSet custT="1"/>
      <dgm:spPr>
        <a:solidFill>
          <a:srgbClr val="FF9B9B"/>
        </a:solidFill>
      </dgm:spPr>
      <dgm:t>
        <a:bodyPr/>
        <a:lstStyle/>
        <a:p>
          <a:endParaRPr lang="ru-RU" sz="2000">
            <a:ln>
              <a:noFill/>
            </a:ln>
          </a:endParaRPr>
        </a:p>
      </dgm:t>
    </dgm:pt>
    <dgm:pt modelId="{84F2E30B-C8BF-4E6D-B39B-58353F021E8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smtClean="0">
              <a:ln/>
            </a:rPr>
            <a:t>Карта строения земной коры или тектоническая карта.</a:t>
          </a:r>
          <a:endParaRPr lang="ru-RU" sz="2000" dirty="0">
            <a:ln/>
          </a:endParaRPr>
        </a:p>
      </dgm:t>
    </dgm:pt>
    <dgm:pt modelId="{3360A864-7791-411D-AD01-2F74C25A49AC}" type="parTrans" cxnId="{26CEB385-A741-4C9D-A017-49DBB33F6373}">
      <dgm:prSet/>
      <dgm:spPr/>
      <dgm:t>
        <a:bodyPr/>
        <a:lstStyle/>
        <a:p>
          <a:endParaRPr lang="ru-RU" sz="2000">
            <a:ln>
              <a:noFill/>
            </a:ln>
          </a:endParaRPr>
        </a:p>
      </dgm:t>
    </dgm:pt>
    <dgm:pt modelId="{2544E172-261A-4FA7-BEA2-FA21C1FBCE4A}" type="sibTrans" cxnId="{26CEB385-A741-4C9D-A017-49DBB33F6373}">
      <dgm:prSet/>
      <dgm:spPr/>
      <dgm:t>
        <a:bodyPr/>
        <a:lstStyle/>
        <a:p>
          <a:endParaRPr lang="ru-RU" sz="2000">
            <a:ln>
              <a:noFill/>
            </a:ln>
          </a:endParaRPr>
        </a:p>
      </dgm:t>
    </dgm:pt>
    <dgm:pt modelId="{A6C7188C-B668-4084-973F-570089988393}" type="pres">
      <dgm:prSet presAssocID="{06960E68-3036-456A-BDD8-351D1E722522}" presName="Name0" presStyleCnt="0">
        <dgm:presLayoutVars>
          <dgm:dir/>
          <dgm:resizeHandles val="exact"/>
        </dgm:presLayoutVars>
      </dgm:prSet>
      <dgm:spPr/>
    </dgm:pt>
    <dgm:pt modelId="{2815CE8C-3940-4C21-89C0-A3DCCAB5036E}" type="pres">
      <dgm:prSet presAssocID="{DC820639-7410-4356-B906-49D78F75236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98617-F5BF-4778-8673-41BCB5A61003}" type="pres">
      <dgm:prSet presAssocID="{1C9DCF11-A936-4A48-A71B-05C17D6A49D8}" presName="sibTrans" presStyleLbl="sibTrans2D1" presStyleIdx="0" presStyleCnt="1" custScaleX="88597" custScaleY="55174"/>
      <dgm:spPr/>
      <dgm:t>
        <a:bodyPr/>
        <a:lstStyle/>
        <a:p>
          <a:endParaRPr lang="ru-RU"/>
        </a:p>
      </dgm:t>
    </dgm:pt>
    <dgm:pt modelId="{F65BD182-C6C5-4A0D-AC10-BB744AECF4D4}" type="pres">
      <dgm:prSet presAssocID="{1C9DCF11-A936-4A48-A71B-05C17D6A49D8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6795CDD-A785-48E4-9335-CA37235DC9E5}" type="pres">
      <dgm:prSet presAssocID="{84F2E30B-C8BF-4E6D-B39B-58353F021E8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EB6844-3C51-4663-BE38-A63D29C87437}" type="presOf" srcId="{06960E68-3036-456A-BDD8-351D1E722522}" destId="{A6C7188C-B668-4084-973F-570089988393}" srcOrd="0" destOrd="0" presId="urn:microsoft.com/office/officeart/2005/8/layout/process1"/>
    <dgm:cxn modelId="{2A4795D0-A153-4049-A037-256193EA5723}" type="presOf" srcId="{DC820639-7410-4356-B906-49D78F752360}" destId="{2815CE8C-3940-4C21-89C0-A3DCCAB5036E}" srcOrd="0" destOrd="0" presId="urn:microsoft.com/office/officeart/2005/8/layout/process1"/>
    <dgm:cxn modelId="{6F2C003E-30DA-4843-BF9C-68F39FF9D09A}" type="presOf" srcId="{84F2E30B-C8BF-4E6D-B39B-58353F021E84}" destId="{46795CDD-A785-48E4-9335-CA37235DC9E5}" srcOrd="0" destOrd="0" presId="urn:microsoft.com/office/officeart/2005/8/layout/process1"/>
    <dgm:cxn modelId="{587283CE-8961-4370-8E00-4BFCA06748F2}" type="presOf" srcId="{1C9DCF11-A936-4A48-A71B-05C17D6A49D8}" destId="{F65BD182-C6C5-4A0D-AC10-BB744AECF4D4}" srcOrd="1" destOrd="0" presId="urn:microsoft.com/office/officeart/2005/8/layout/process1"/>
    <dgm:cxn modelId="{26CEB385-A741-4C9D-A017-49DBB33F6373}" srcId="{06960E68-3036-456A-BDD8-351D1E722522}" destId="{84F2E30B-C8BF-4E6D-B39B-58353F021E84}" srcOrd="1" destOrd="0" parTransId="{3360A864-7791-411D-AD01-2F74C25A49AC}" sibTransId="{2544E172-261A-4FA7-BEA2-FA21C1FBCE4A}"/>
    <dgm:cxn modelId="{485089B8-560A-4E58-8921-856AB06E2584}" srcId="{06960E68-3036-456A-BDD8-351D1E722522}" destId="{DC820639-7410-4356-B906-49D78F752360}" srcOrd="0" destOrd="0" parTransId="{544C4D27-6B97-4241-AE7E-DD93C85D4941}" sibTransId="{1C9DCF11-A936-4A48-A71B-05C17D6A49D8}"/>
    <dgm:cxn modelId="{A9C55B18-8220-4589-A578-ABE40E8D3954}" type="presOf" srcId="{1C9DCF11-A936-4A48-A71B-05C17D6A49D8}" destId="{0DA98617-F5BF-4778-8673-41BCB5A61003}" srcOrd="0" destOrd="0" presId="urn:microsoft.com/office/officeart/2005/8/layout/process1"/>
    <dgm:cxn modelId="{4F175565-DF9D-4780-92B6-8636EB650C3B}" type="presParOf" srcId="{A6C7188C-B668-4084-973F-570089988393}" destId="{2815CE8C-3940-4C21-89C0-A3DCCAB5036E}" srcOrd="0" destOrd="0" presId="urn:microsoft.com/office/officeart/2005/8/layout/process1"/>
    <dgm:cxn modelId="{11D43B49-C65F-4726-894C-6CC44118E23C}" type="presParOf" srcId="{A6C7188C-B668-4084-973F-570089988393}" destId="{0DA98617-F5BF-4778-8673-41BCB5A61003}" srcOrd="1" destOrd="0" presId="urn:microsoft.com/office/officeart/2005/8/layout/process1"/>
    <dgm:cxn modelId="{90807893-EC17-43CD-89FE-FC597D1A5A47}" type="presParOf" srcId="{0DA98617-F5BF-4778-8673-41BCB5A61003}" destId="{F65BD182-C6C5-4A0D-AC10-BB744AECF4D4}" srcOrd="0" destOrd="0" presId="urn:microsoft.com/office/officeart/2005/8/layout/process1"/>
    <dgm:cxn modelId="{EDF0B8D5-485D-4033-9EC8-7825FC26972E}" type="presParOf" srcId="{A6C7188C-B668-4084-973F-570089988393}" destId="{46795CDD-A785-48E4-9335-CA37235DC9E5}" srcOrd="2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0BD62E-9DB2-4A3C-9914-698AA39A5D20}" type="doc">
      <dgm:prSet loTypeId="urn:microsoft.com/office/officeart/2005/8/layout/vList4#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8BFBA29-B088-44FA-950E-62C2AA6908A0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000" dirty="0" smtClean="0">
              <a:latin typeface="Calibri" pitchFamily="34" charset="0"/>
            </a:rPr>
            <a:t>Что такое рельеф?</a:t>
          </a:r>
          <a:endParaRPr lang="ru-RU" sz="2000" dirty="0">
            <a:latin typeface="Calibri" pitchFamily="34" charset="0"/>
          </a:endParaRPr>
        </a:p>
      </dgm:t>
    </dgm:pt>
    <dgm:pt modelId="{B4871296-13E3-493A-AECF-AEDB7C5E9AE9}" type="parTrans" cxnId="{5012B07F-C5C9-4FD8-A8CA-B484236C3FFE}">
      <dgm:prSet/>
      <dgm:spPr/>
      <dgm:t>
        <a:bodyPr/>
        <a:lstStyle/>
        <a:p>
          <a:endParaRPr lang="ru-RU"/>
        </a:p>
      </dgm:t>
    </dgm:pt>
    <dgm:pt modelId="{5A3662B1-125A-4308-ABB5-9B534C950A55}" type="sibTrans" cxnId="{5012B07F-C5C9-4FD8-A8CA-B484236C3FFE}">
      <dgm:prSet/>
      <dgm:spPr/>
      <dgm:t>
        <a:bodyPr/>
        <a:lstStyle/>
        <a:p>
          <a:endParaRPr lang="ru-RU"/>
        </a:p>
      </dgm:t>
    </dgm:pt>
    <dgm:pt modelId="{841B1CDE-BE7A-4FC6-8B4E-87AF664C2950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latin typeface="Calibri" pitchFamily="34" charset="0"/>
            </a:rPr>
            <a:t>Назовите основные формы рельефа?</a:t>
          </a:r>
          <a:endParaRPr lang="ru-RU" sz="2000" dirty="0">
            <a:latin typeface="Calibri" pitchFamily="34" charset="0"/>
          </a:endParaRPr>
        </a:p>
      </dgm:t>
    </dgm:pt>
    <dgm:pt modelId="{CE46E0D2-8C16-4471-872B-61FAF3EB3575}" type="parTrans" cxnId="{3A5C67C8-F9AA-4E2C-A9C1-D3C89612284D}">
      <dgm:prSet/>
      <dgm:spPr/>
      <dgm:t>
        <a:bodyPr/>
        <a:lstStyle/>
        <a:p>
          <a:endParaRPr lang="ru-RU"/>
        </a:p>
      </dgm:t>
    </dgm:pt>
    <dgm:pt modelId="{3471C03E-A6CD-4C4E-A66A-695A8EE931E0}" type="sibTrans" cxnId="{3A5C67C8-F9AA-4E2C-A9C1-D3C89612284D}">
      <dgm:prSet/>
      <dgm:spPr/>
      <dgm:t>
        <a:bodyPr/>
        <a:lstStyle/>
        <a:p>
          <a:endParaRPr lang="ru-RU"/>
        </a:p>
      </dgm:t>
    </dgm:pt>
    <dgm:pt modelId="{FA91706E-6DAD-447A-B9F5-ABCB3FEC4E6E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latin typeface="Calibri" pitchFamily="34" charset="0"/>
            </a:rPr>
            <a:t>Какие формы рельефа называют горами?</a:t>
          </a:r>
          <a:endParaRPr lang="ru-RU" sz="2000" dirty="0">
            <a:latin typeface="Calibri" pitchFamily="34" charset="0"/>
          </a:endParaRPr>
        </a:p>
      </dgm:t>
    </dgm:pt>
    <dgm:pt modelId="{3CFC618D-F985-45F2-BA0A-8B45B3BA1A54}" type="parTrans" cxnId="{0463020C-A8A2-4C16-A45C-F4492FC7E167}">
      <dgm:prSet/>
      <dgm:spPr/>
      <dgm:t>
        <a:bodyPr/>
        <a:lstStyle/>
        <a:p>
          <a:endParaRPr lang="ru-RU"/>
        </a:p>
      </dgm:t>
    </dgm:pt>
    <dgm:pt modelId="{75238D97-0B4F-4725-920E-EE4FA48638D2}" type="sibTrans" cxnId="{0463020C-A8A2-4C16-A45C-F4492FC7E167}">
      <dgm:prSet/>
      <dgm:spPr/>
      <dgm:t>
        <a:bodyPr/>
        <a:lstStyle/>
        <a:p>
          <a:endParaRPr lang="ru-RU"/>
        </a:p>
      </dgm:t>
    </dgm:pt>
    <dgm:pt modelId="{6EDC0FCF-F790-4018-B151-073247478D80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latin typeface="Calibri" pitchFamily="34" charset="0"/>
            </a:rPr>
            <a:t>Какие формы рельефа называют равнинами?</a:t>
          </a:r>
          <a:endParaRPr lang="ru-RU" sz="2000" dirty="0">
            <a:latin typeface="Calibri" pitchFamily="34" charset="0"/>
          </a:endParaRPr>
        </a:p>
      </dgm:t>
    </dgm:pt>
    <dgm:pt modelId="{ED54956D-AB8E-4F28-B4D1-702D3EF63FB8}" type="parTrans" cxnId="{4B9B69E5-3938-4956-BD55-7C97DC9C3CB0}">
      <dgm:prSet/>
      <dgm:spPr/>
      <dgm:t>
        <a:bodyPr/>
        <a:lstStyle/>
        <a:p>
          <a:endParaRPr lang="ru-RU"/>
        </a:p>
      </dgm:t>
    </dgm:pt>
    <dgm:pt modelId="{6593BA41-46FE-4EF7-B237-F5091D0456C4}" type="sibTrans" cxnId="{4B9B69E5-3938-4956-BD55-7C97DC9C3CB0}">
      <dgm:prSet/>
      <dgm:spPr/>
      <dgm:t>
        <a:bodyPr/>
        <a:lstStyle/>
        <a:p>
          <a:endParaRPr lang="ru-RU"/>
        </a:p>
      </dgm:t>
    </dgm:pt>
    <dgm:pt modelId="{2D9A3637-4383-4DCB-8455-758E47F13174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ru-RU" sz="2000" dirty="0">
            <a:latin typeface="Calibri" pitchFamily="34" charset="0"/>
          </a:endParaRPr>
        </a:p>
      </dgm:t>
    </dgm:pt>
    <dgm:pt modelId="{13134936-7D19-4390-90A1-ED82450F8A89}" type="sibTrans" cxnId="{32EA2713-96A5-47CF-BABE-51AB52D50521}">
      <dgm:prSet/>
      <dgm:spPr/>
      <dgm:t>
        <a:bodyPr/>
        <a:lstStyle/>
        <a:p>
          <a:endParaRPr lang="ru-RU"/>
        </a:p>
      </dgm:t>
    </dgm:pt>
    <dgm:pt modelId="{BD2E79F8-ACB2-4B0C-A43E-A0F3EF3C0C3A}" type="parTrans" cxnId="{32EA2713-96A5-47CF-BABE-51AB52D50521}">
      <dgm:prSet/>
      <dgm:spPr/>
      <dgm:t>
        <a:bodyPr/>
        <a:lstStyle/>
        <a:p>
          <a:endParaRPr lang="ru-RU"/>
        </a:p>
      </dgm:t>
    </dgm:pt>
    <dgm:pt modelId="{041FF414-E895-4D28-80EC-0121E96B2848}" type="pres">
      <dgm:prSet presAssocID="{260BD62E-9DB2-4A3C-9914-698AA39A5D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A4673-6FF2-4E4E-923C-E2D5920818C9}" type="pres">
      <dgm:prSet presAssocID="{D8BFBA29-B088-44FA-950E-62C2AA6908A0}" presName="comp" presStyleCnt="0"/>
      <dgm:spPr/>
      <dgm:t>
        <a:bodyPr/>
        <a:lstStyle/>
        <a:p>
          <a:endParaRPr lang="ru-RU"/>
        </a:p>
      </dgm:t>
    </dgm:pt>
    <dgm:pt modelId="{C605894D-58C8-4B71-81C7-0285464715B0}" type="pres">
      <dgm:prSet presAssocID="{D8BFBA29-B088-44FA-950E-62C2AA6908A0}" presName="box" presStyleLbl="node1" presStyleIdx="0" presStyleCnt="5" custLinFactNeighborX="-221" custLinFactNeighborY="5929"/>
      <dgm:spPr/>
      <dgm:t>
        <a:bodyPr/>
        <a:lstStyle/>
        <a:p>
          <a:endParaRPr lang="ru-RU"/>
        </a:p>
      </dgm:t>
    </dgm:pt>
    <dgm:pt modelId="{8C040E69-477B-4CE1-BA05-06E572B80A5C}" type="pres">
      <dgm:prSet presAssocID="{D8BFBA29-B088-44FA-950E-62C2AA6908A0}" presName="img" presStyleLbl="fgImgPlace1" presStyleIdx="0" presStyleCnt="5" custScaleX="48247" custLinFactNeighborX="-26974" custLinFactNeighborY="-2485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90800159-7E0B-4F2F-BFB9-AEC15BEF8AE9}" type="pres">
      <dgm:prSet presAssocID="{D8BFBA29-B088-44FA-950E-62C2AA6908A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B4803-E294-472A-98BA-FF6DF947A8DD}" type="pres">
      <dgm:prSet presAssocID="{5A3662B1-125A-4308-ABB5-9B534C950A55}" presName="spacer" presStyleCnt="0"/>
      <dgm:spPr/>
      <dgm:t>
        <a:bodyPr/>
        <a:lstStyle/>
        <a:p>
          <a:endParaRPr lang="ru-RU"/>
        </a:p>
      </dgm:t>
    </dgm:pt>
    <dgm:pt modelId="{A5D16C5D-1546-43AF-AF27-32EB9E9C7A5F}" type="pres">
      <dgm:prSet presAssocID="{841B1CDE-BE7A-4FC6-8B4E-87AF664C2950}" presName="comp" presStyleCnt="0"/>
      <dgm:spPr/>
      <dgm:t>
        <a:bodyPr/>
        <a:lstStyle/>
        <a:p>
          <a:endParaRPr lang="ru-RU"/>
        </a:p>
      </dgm:t>
    </dgm:pt>
    <dgm:pt modelId="{50FCB7F6-1B0A-4103-BB40-C95E1BB72E93}" type="pres">
      <dgm:prSet presAssocID="{841B1CDE-BE7A-4FC6-8B4E-87AF664C2950}" presName="box" presStyleLbl="node1" presStyleIdx="1" presStyleCnt="5" custLinFactNeighborY="4339"/>
      <dgm:spPr/>
      <dgm:t>
        <a:bodyPr/>
        <a:lstStyle/>
        <a:p>
          <a:endParaRPr lang="ru-RU"/>
        </a:p>
      </dgm:t>
    </dgm:pt>
    <dgm:pt modelId="{332850EF-B194-4A66-B8F6-4BDA3F61167E}" type="pres">
      <dgm:prSet presAssocID="{841B1CDE-BE7A-4FC6-8B4E-87AF664C2950}" presName="img" presStyleLbl="fgImgPlace1" presStyleIdx="1" presStyleCnt="5" custScaleX="49099" custLinFactNeighborX="-26548" custLinFactNeighborY="2938"/>
      <dgm:spPr>
        <a:solidFill>
          <a:schemeClr val="accent2">
            <a:lumMod val="40000"/>
            <a:lumOff val="60000"/>
            <a:alpha val="80000"/>
          </a:schemeClr>
        </a:solidFill>
      </dgm:spPr>
      <dgm:t>
        <a:bodyPr/>
        <a:lstStyle/>
        <a:p>
          <a:endParaRPr lang="ru-RU"/>
        </a:p>
      </dgm:t>
    </dgm:pt>
    <dgm:pt modelId="{81548537-C8B1-47C5-A374-D7AC52A87389}" type="pres">
      <dgm:prSet presAssocID="{841B1CDE-BE7A-4FC6-8B4E-87AF664C29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4FC2-B474-44B1-A0CB-5B61855FD3E4}" type="pres">
      <dgm:prSet presAssocID="{3471C03E-A6CD-4C4E-A66A-695A8EE931E0}" presName="spacer" presStyleCnt="0"/>
      <dgm:spPr/>
      <dgm:t>
        <a:bodyPr/>
        <a:lstStyle/>
        <a:p>
          <a:endParaRPr lang="ru-RU"/>
        </a:p>
      </dgm:t>
    </dgm:pt>
    <dgm:pt modelId="{F8FBA490-D578-411B-BA99-6623CFA12442}" type="pres">
      <dgm:prSet presAssocID="{6EDC0FCF-F790-4018-B151-073247478D80}" presName="comp" presStyleCnt="0"/>
      <dgm:spPr/>
      <dgm:t>
        <a:bodyPr/>
        <a:lstStyle/>
        <a:p>
          <a:endParaRPr lang="ru-RU"/>
        </a:p>
      </dgm:t>
    </dgm:pt>
    <dgm:pt modelId="{5221152E-7636-4F40-9B4C-D48E6AEB8172}" type="pres">
      <dgm:prSet presAssocID="{6EDC0FCF-F790-4018-B151-073247478D80}" presName="box" presStyleLbl="node1" presStyleIdx="2" presStyleCnt="5" custLinFactNeighborY="-1504"/>
      <dgm:spPr/>
      <dgm:t>
        <a:bodyPr/>
        <a:lstStyle/>
        <a:p>
          <a:endParaRPr lang="ru-RU"/>
        </a:p>
      </dgm:t>
    </dgm:pt>
    <dgm:pt modelId="{71A3B348-37A0-4BD0-9C69-7BF3F50F118D}" type="pres">
      <dgm:prSet presAssocID="{6EDC0FCF-F790-4018-B151-073247478D80}" presName="img" presStyleLbl="fgImgPlace1" presStyleIdx="2" presStyleCnt="5" custScaleX="48247" custLinFactNeighborX="-26974" custLinFactNeighborY="-4365"/>
      <dgm:spPr>
        <a:solidFill>
          <a:schemeClr val="accent2">
            <a:lumMod val="40000"/>
            <a:lumOff val="60000"/>
            <a:alpha val="70000"/>
          </a:schemeClr>
        </a:solidFill>
      </dgm:spPr>
      <dgm:t>
        <a:bodyPr/>
        <a:lstStyle/>
        <a:p>
          <a:endParaRPr lang="ru-RU"/>
        </a:p>
      </dgm:t>
    </dgm:pt>
    <dgm:pt modelId="{7BDC6BAB-2692-43B4-A668-15663F9B9442}" type="pres">
      <dgm:prSet presAssocID="{6EDC0FCF-F790-4018-B151-073247478D8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B41FE-7CF2-46A9-9749-5C428053BD04}" type="pres">
      <dgm:prSet presAssocID="{6593BA41-46FE-4EF7-B237-F5091D0456C4}" presName="spacer" presStyleCnt="0"/>
      <dgm:spPr/>
      <dgm:t>
        <a:bodyPr/>
        <a:lstStyle/>
        <a:p>
          <a:endParaRPr lang="ru-RU"/>
        </a:p>
      </dgm:t>
    </dgm:pt>
    <dgm:pt modelId="{D97A1B4E-8C3B-4840-BD63-FE4E6975A6FF}" type="pres">
      <dgm:prSet presAssocID="{FA91706E-6DAD-447A-B9F5-ABCB3FEC4E6E}" presName="comp" presStyleCnt="0"/>
      <dgm:spPr/>
      <dgm:t>
        <a:bodyPr/>
        <a:lstStyle/>
        <a:p>
          <a:endParaRPr lang="ru-RU"/>
        </a:p>
      </dgm:t>
    </dgm:pt>
    <dgm:pt modelId="{9AD3739C-E684-4E5A-B8C5-06F744EF37AF}" type="pres">
      <dgm:prSet presAssocID="{FA91706E-6DAD-447A-B9F5-ABCB3FEC4E6E}" presName="box" presStyleLbl="node1" presStyleIdx="3" presStyleCnt="5"/>
      <dgm:spPr/>
      <dgm:t>
        <a:bodyPr/>
        <a:lstStyle/>
        <a:p>
          <a:endParaRPr lang="ru-RU"/>
        </a:p>
      </dgm:t>
    </dgm:pt>
    <dgm:pt modelId="{66AD4016-927A-4E28-95C5-79A4C3AA64F8}" type="pres">
      <dgm:prSet presAssocID="{FA91706E-6DAD-447A-B9F5-ABCB3FEC4E6E}" presName="img" presStyleLbl="fgImgPlace1" presStyleIdx="3" presStyleCnt="5" custScaleX="48247" custLinFactNeighborX="-26974" custLinFactNeighborY="-1654"/>
      <dgm:spPr>
        <a:solidFill>
          <a:schemeClr val="accent2">
            <a:lumMod val="40000"/>
            <a:lumOff val="60000"/>
            <a:alpha val="60000"/>
          </a:schemeClr>
        </a:solidFill>
      </dgm:spPr>
      <dgm:t>
        <a:bodyPr/>
        <a:lstStyle/>
        <a:p>
          <a:endParaRPr lang="ru-RU"/>
        </a:p>
      </dgm:t>
    </dgm:pt>
    <dgm:pt modelId="{322F086F-ED76-4D4F-8BD9-7F53620EB69C}" type="pres">
      <dgm:prSet presAssocID="{FA91706E-6DAD-447A-B9F5-ABCB3FEC4E6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B7A33-7D99-4539-B7CF-B954A60B50ED}" type="pres">
      <dgm:prSet presAssocID="{75238D97-0B4F-4725-920E-EE4FA48638D2}" presName="spacer" presStyleCnt="0"/>
      <dgm:spPr/>
    </dgm:pt>
    <dgm:pt modelId="{4506880F-EC27-44D0-959A-3BC5D9B1202E}" type="pres">
      <dgm:prSet presAssocID="{2D9A3637-4383-4DCB-8455-758E47F13174}" presName="comp" presStyleCnt="0"/>
      <dgm:spPr/>
    </dgm:pt>
    <dgm:pt modelId="{A7387762-D443-4F7F-ADA9-BD6B8E7D1C78}" type="pres">
      <dgm:prSet presAssocID="{2D9A3637-4383-4DCB-8455-758E47F13174}" presName="box" presStyleLbl="node1" presStyleIdx="4" presStyleCnt="5" custScaleX="82408" custScaleY="124613"/>
      <dgm:spPr/>
      <dgm:t>
        <a:bodyPr/>
        <a:lstStyle/>
        <a:p>
          <a:endParaRPr lang="ru-RU"/>
        </a:p>
      </dgm:t>
    </dgm:pt>
    <dgm:pt modelId="{33C8CAD1-86E2-4850-81A7-D5B88BF66540}" type="pres">
      <dgm:prSet presAssocID="{2D9A3637-4383-4DCB-8455-758E47F13174}" presName="img" presStyleLbl="fgImgPlace1" presStyleIdx="4" presStyleCnt="5" custScaleX="48247" custLinFactNeighborX="-26974" custLinFactNeighborY="-1654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endParaRPr lang="ru-RU"/>
        </a:p>
      </dgm:t>
    </dgm:pt>
    <dgm:pt modelId="{2EA51ABF-F483-400C-BD7C-E055DE61BC21}" type="pres">
      <dgm:prSet presAssocID="{2D9A3637-4383-4DCB-8455-758E47F1317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568CAF-6C61-4588-AEE1-F30F811D747E}" type="presOf" srcId="{6EDC0FCF-F790-4018-B151-073247478D80}" destId="{7BDC6BAB-2692-43B4-A668-15663F9B9442}" srcOrd="1" destOrd="0" presId="urn:microsoft.com/office/officeart/2005/8/layout/vList4#2"/>
    <dgm:cxn modelId="{32EA2713-96A5-47CF-BABE-51AB52D50521}" srcId="{260BD62E-9DB2-4A3C-9914-698AA39A5D20}" destId="{2D9A3637-4383-4DCB-8455-758E47F13174}" srcOrd="4" destOrd="0" parTransId="{BD2E79F8-ACB2-4B0C-A43E-A0F3EF3C0C3A}" sibTransId="{13134936-7D19-4390-90A1-ED82450F8A89}"/>
    <dgm:cxn modelId="{61FA5786-1A55-4C31-B7EC-D713A99EA662}" type="presOf" srcId="{D8BFBA29-B088-44FA-950E-62C2AA6908A0}" destId="{C605894D-58C8-4B71-81C7-0285464715B0}" srcOrd="0" destOrd="0" presId="urn:microsoft.com/office/officeart/2005/8/layout/vList4#2"/>
    <dgm:cxn modelId="{93CD25B9-E29F-4202-A7E2-CA7FF3FCB99A}" type="presOf" srcId="{6EDC0FCF-F790-4018-B151-073247478D80}" destId="{5221152E-7636-4F40-9B4C-D48E6AEB8172}" srcOrd="0" destOrd="0" presId="urn:microsoft.com/office/officeart/2005/8/layout/vList4#2"/>
    <dgm:cxn modelId="{B6F36D1E-F3F6-4BA7-A152-21266DEB6A49}" type="presOf" srcId="{260BD62E-9DB2-4A3C-9914-698AA39A5D20}" destId="{041FF414-E895-4D28-80EC-0121E96B2848}" srcOrd="0" destOrd="0" presId="urn:microsoft.com/office/officeart/2005/8/layout/vList4#2"/>
    <dgm:cxn modelId="{13FD90E0-10C9-49BE-B6A9-11A35123F1CB}" type="presOf" srcId="{FA91706E-6DAD-447A-B9F5-ABCB3FEC4E6E}" destId="{9AD3739C-E684-4E5A-B8C5-06F744EF37AF}" srcOrd="0" destOrd="0" presId="urn:microsoft.com/office/officeart/2005/8/layout/vList4#2"/>
    <dgm:cxn modelId="{5012B07F-C5C9-4FD8-A8CA-B484236C3FFE}" srcId="{260BD62E-9DB2-4A3C-9914-698AA39A5D20}" destId="{D8BFBA29-B088-44FA-950E-62C2AA6908A0}" srcOrd="0" destOrd="0" parTransId="{B4871296-13E3-493A-AECF-AEDB7C5E9AE9}" sibTransId="{5A3662B1-125A-4308-ABB5-9B534C950A55}"/>
    <dgm:cxn modelId="{3A5C67C8-F9AA-4E2C-A9C1-D3C89612284D}" srcId="{260BD62E-9DB2-4A3C-9914-698AA39A5D20}" destId="{841B1CDE-BE7A-4FC6-8B4E-87AF664C2950}" srcOrd="1" destOrd="0" parTransId="{CE46E0D2-8C16-4471-872B-61FAF3EB3575}" sibTransId="{3471C03E-A6CD-4C4E-A66A-695A8EE931E0}"/>
    <dgm:cxn modelId="{0463020C-A8A2-4C16-A45C-F4492FC7E167}" srcId="{260BD62E-9DB2-4A3C-9914-698AA39A5D20}" destId="{FA91706E-6DAD-447A-B9F5-ABCB3FEC4E6E}" srcOrd="3" destOrd="0" parTransId="{3CFC618D-F985-45F2-BA0A-8B45B3BA1A54}" sibTransId="{75238D97-0B4F-4725-920E-EE4FA48638D2}"/>
    <dgm:cxn modelId="{B5987141-4C15-4A40-BFFA-7099E26679FA}" type="presOf" srcId="{841B1CDE-BE7A-4FC6-8B4E-87AF664C2950}" destId="{50FCB7F6-1B0A-4103-BB40-C95E1BB72E93}" srcOrd="0" destOrd="0" presId="urn:microsoft.com/office/officeart/2005/8/layout/vList4#2"/>
    <dgm:cxn modelId="{9046CE1A-DB7C-4092-93E8-57DB8524BAB9}" type="presOf" srcId="{D8BFBA29-B088-44FA-950E-62C2AA6908A0}" destId="{90800159-7E0B-4F2F-BFB9-AEC15BEF8AE9}" srcOrd="1" destOrd="0" presId="urn:microsoft.com/office/officeart/2005/8/layout/vList4#2"/>
    <dgm:cxn modelId="{4BC512E2-1772-4FD9-ABC9-570566A6C238}" type="presOf" srcId="{2D9A3637-4383-4DCB-8455-758E47F13174}" destId="{A7387762-D443-4F7F-ADA9-BD6B8E7D1C78}" srcOrd="0" destOrd="0" presId="urn:microsoft.com/office/officeart/2005/8/layout/vList4#2"/>
    <dgm:cxn modelId="{9187FF85-0198-4466-90BE-F847C13F3CC5}" type="presOf" srcId="{841B1CDE-BE7A-4FC6-8B4E-87AF664C2950}" destId="{81548537-C8B1-47C5-A374-D7AC52A87389}" srcOrd="1" destOrd="0" presId="urn:microsoft.com/office/officeart/2005/8/layout/vList4#2"/>
    <dgm:cxn modelId="{63ED95DD-075A-45A2-9B6B-D214D27DA7D1}" type="presOf" srcId="{2D9A3637-4383-4DCB-8455-758E47F13174}" destId="{2EA51ABF-F483-400C-BD7C-E055DE61BC21}" srcOrd="1" destOrd="0" presId="urn:microsoft.com/office/officeart/2005/8/layout/vList4#2"/>
    <dgm:cxn modelId="{88123682-731F-4FB0-98B3-8B27B172DB62}" type="presOf" srcId="{FA91706E-6DAD-447A-B9F5-ABCB3FEC4E6E}" destId="{322F086F-ED76-4D4F-8BD9-7F53620EB69C}" srcOrd="1" destOrd="0" presId="urn:microsoft.com/office/officeart/2005/8/layout/vList4#2"/>
    <dgm:cxn modelId="{4B9B69E5-3938-4956-BD55-7C97DC9C3CB0}" srcId="{260BD62E-9DB2-4A3C-9914-698AA39A5D20}" destId="{6EDC0FCF-F790-4018-B151-073247478D80}" srcOrd="2" destOrd="0" parTransId="{ED54956D-AB8E-4F28-B4D1-702D3EF63FB8}" sibTransId="{6593BA41-46FE-4EF7-B237-F5091D0456C4}"/>
    <dgm:cxn modelId="{71AD0BF4-CD00-4933-A49E-7D2B50B61E4A}" type="presParOf" srcId="{041FF414-E895-4D28-80EC-0121E96B2848}" destId="{88EA4673-6FF2-4E4E-923C-E2D5920818C9}" srcOrd="0" destOrd="0" presId="urn:microsoft.com/office/officeart/2005/8/layout/vList4#2"/>
    <dgm:cxn modelId="{7595412C-1A44-4AFA-8075-C81FF236A5DE}" type="presParOf" srcId="{88EA4673-6FF2-4E4E-923C-E2D5920818C9}" destId="{C605894D-58C8-4B71-81C7-0285464715B0}" srcOrd="0" destOrd="0" presId="urn:microsoft.com/office/officeart/2005/8/layout/vList4#2"/>
    <dgm:cxn modelId="{6CC3B687-0F68-4186-BF12-180A5FA6A0A7}" type="presParOf" srcId="{88EA4673-6FF2-4E4E-923C-E2D5920818C9}" destId="{8C040E69-477B-4CE1-BA05-06E572B80A5C}" srcOrd="1" destOrd="0" presId="urn:microsoft.com/office/officeart/2005/8/layout/vList4#2"/>
    <dgm:cxn modelId="{F7C65A06-A9BE-43DD-9CF3-F34461212590}" type="presParOf" srcId="{88EA4673-6FF2-4E4E-923C-E2D5920818C9}" destId="{90800159-7E0B-4F2F-BFB9-AEC15BEF8AE9}" srcOrd="2" destOrd="0" presId="urn:microsoft.com/office/officeart/2005/8/layout/vList4#2"/>
    <dgm:cxn modelId="{C77C6028-FFEC-4118-93F7-C6652495AB35}" type="presParOf" srcId="{041FF414-E895-4D28-80EC-0121E96B2848}" destId="{1F9B4803-E294-472A-98BA-FF6DF947A8DD}" srcOrd="1" destOrd="0" presId="urn:microsoft.com/office/officeart/2005/8/layout/vList4#2"/>
    <dgm:cxn modelId="{093E29BD-8DDF-4638-96E0-EF778ECCCB5C}" type="presParOf" srcId="{041FF414-E895-4D28-80EC-0121E96B2848}" destId="{A5D16C5D-1546-43AF-AF27-32EB9E9C7A5F}" srcOrd="2" destOrd="0" presId="urn:microsoft.com/office/officeart/2005/8/layout/vList4#2"/>
    <dgm:cxn modelId="{CECC1CC2-8785-4D8C-A0A0-EA7F118D41D2}" type="presParOf" srcId="{A5D16C5D-1546-43AF-AF27-32EB9E9C7A5F}" destId="{50FCB7F6-1B0A-4103-BB40-C95E1BB72E93}" srcOrd="0" destOrd="0" presId="urn:microsoft.com/office/officeart/2005/8/layout/vList4#2"/>
    <dgm:cxn modelId="{28C06AB9-3912-4EC0-B22E-0B591F351C63}" type="presParOf" srcId="{A5D16C5D-1546-43AF-AF27-32EB9E9C7A5F}" destId="{332850EF-B194-4A66-B8F6-4BDA3F61167E}" srcOrd="1" destOrd="0" presId="urn:microsoft.com/office/officeart/2005/8/layout/vList4#2"/>
    <dgm:cxn modelId="{06731293-B095-49B1-A5FB-3FD999D9E09C}" type="presParOf" srcId="{A5D16C5D-1546-43AF-AF27-32EB9E9C7A5F}" destId="{81548537-C8B1-47C5-A374-D7AC52A87389}" srcOrd="2" destOrd="0" presId="urn:microsoft.com/office/officeart/2005/8/layout/vList4#2"/>
    <dgm:cxn modelId="{BC710C89-F2CD-4E85-95E4-67C6A2F4BC23}" type="presParOf" srcId="{041FF414-E895-4D28-80EC-0121E96B2848}" destId="{2B7B4FC2-B474-44B1-A0CB-5B61855FD3E4}" srcOrd="3" destOrd="0" presId="urn:microsoft.com/office/officeart/2005/8/layout/vList4#2"/>
    <dgm:cxn modelId="{5F807D00-8FEF-4C11-948B-3F14537A9812}" type="presParOf" srcId="{041FF414-E895-4D28-80EC-0121E96B2848}" destId="{F8FBA490-D578-411B-BA99-6623CFA12442}" srcOrd="4" destOrd="0" presId="urn:microsoft.com/office/officeart/2005/8/layout/vList4#2"/>
    <dgm:cxn modelId="{B2BEE968-4C22-44F0-ABF9-64E4A7F73C15}" type="presParOf" srcId="{F8FBA490-D578-411B-BA99-6623CFA12442}" destId="{5221152E-7636-4F40-9B4C-D48E6AEB8172}" srcOrd="0" destOrd="0" presId="urn:microsoft.com/office/officeart/2005/8/layout/vList4#2"/>
    <dgm:cxn modelId="{5E9C0A0E-7681-4FA1-9A2D-66E9DED5ADBB}" type="presParOf" srcId="{F8FBA490-D578-411B-BA99-6623CFA12442}" destId="{71A3B348-37A0-4BD0-9C69-7BF3F50F118D}" srcOrd="1" destOrd="0" presId="urn:microsoft.com/office/officeart/2005/8/layout/vList4#2"/>
    <dgm:cxn modelId="{5F69F204-600E-4510-B566-F47BBF9C1E22}" type="presParOf" srcId="{F8FBA490-D578-411B-BA99-6623CFA12442}" destId="{7BDC6BAB-2692-43B4-A668-15663F9B9442}" srcOrd="2" destOrd="0" presId="urn:microsoft.com/office/officeart/2005/8/layout/vList4#2"/>
    <dgm:cxn modelId="{F6BA20CF-2684-4A50-A253-18F61644D9AC}" type="presParOf" srcId="{041FF414-E895-4D28-80EC-0121E96B2848}" destId="{C49B41FE-7CF2-46A9-9749-5C428053BD04}" srcOrd="5" destOrd="0" presId="urn:microsoft.com/office/officeart/2005/8/layout/vList4#2"/>
    <dgm:cxn modelId="{03843C15-B7C5-4B3D-AAD1-96FB07C96996}" type="presParOf" srcId="{041FF414-E895-4D28-80EC-0121E96B2848}" destId="{D97A1B4E-8C3B-4840-BD63-FE4E6975A6FF}" srcOrd="6" destOrd="0" presId="urn:microsoft.com/office/officeart/2005/8/layout/vList4#2"/>
    <dgm:cxn modelId="{DF3D0D67-4DDD-44FA-9071-B978B3393E55}" type="presParOf" srcId="{D97A1B4E-8C3B-4840-BD63-FE4E6975A6FF}" destId="{9AD3739C-E684-4E5A-B8C5-06F744EF37AF}" srcOrd="0" destOrd="0" presId="urn:microsoft.com/office/officeart/2005/8/layout/vList4#2"/>
    <dgm:cxn modelId="{E4AB447A-AAC4-4B12-89C0-1105DFC0E30D}" type="presParOf" srcId="{D97A1B4E-8C3B-4840-BD63-FE4E6975A6FF}" destId="{66AD4016-927A-4E28-95C5-79A4C3AA64F8}" srcOrd="1" destOrd="0" presId="urn:microsoft.com/office/officeart/2005/8/layout/vList4#2"/>
    <dgm:cxn modelId="{3F892779-3921-40F7-A84F-70EB0613A69E}" type="presParOf" srcId="{D97A1B4E-8C3B-4840-BD63-FE4E6975A6FF}" destId="{322F086F-ED76-4D4F-8BD9-7F53620EB69C}" srcOrd="2" destOrd="0" presId="urn:microsoft.com/office/officeart/2005/8/layout/vList4#2"/>
    <dgm:cxn modelId="{A5B38005-7EA5-49CA-8087-4377CAA8DF5B}" type="presParOf" srcId="{041FF414-E895-4D28-80EC-0121E96B2848}" destId="{A17B7A33-7D99-4539-B7CF-B954A60B50ED}" srcOrd="7" destOrd="0" presId="urn:microsoft.com/office/officeart/2005/8/layout/vList4#2"/>
    <dgm:cxn modelId="{36E58579-F49F-44D4-B6EA-A4AFD3D2696B}" type="presParOf" srcId="{041FF414-E895-4D28-80EC-0121E96B2848}" destId="{4506880F-EC27-44D0-959A-3BC5D9B1202E}" srcOrd="8" destOrd="0" presId="urn:microsoft.com/office/officeart/2005/8/layout/vList4#2"/>
    <dgm:cxn modelId="{40330FB5-EE32-4163-879C-2ECDDFCDFE6E}" type="presParOf" srcId="{4506880F-EC27-44D0-959A-3BC5D9B1202E}" destId="{A7387762-D443-4F7F-ADA9-BD6B8E7D1C78}" srcOrd="0" destOrd="0" presId="urn:microsoft.com/office/officeart/2005/8/layout/vList4#2"/>
    <dgm:cxn modelId="{0FE59F4A-8135-475D-9349-70DAA39F0A7C}" type="presParOf" srcId="{4506880F-EC27-44D0-959A-3BC5D9B1202E}" destId="{33C8CAD1-86E2-4850-81A7-D5B88BF66540}" srcOrd="1" destOrd="0" presId="urn:microsoft.com/office/officeart/2005/8/layout/vList4#2"/>
    <dgm:cxn modelId="{399FE852-81A9-415B-B063-73627ABE7B66}" type="presParOf" srcId="{4506880F-EC27-44D0-959A-3BC5D9B1202E}" destId="{2EA51ABF-F483-400C-BD7C-E055DE61BC21}" srcOrd="2" destOrd="0" presId="urn:microsoft.com/office/officeart/2005/8/layout/vList4#2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AF882-0326-43A1-B81C-F1B0AFEC25D5}">
      <dsp:nvSpPr>
        <dsp:cNvPr id="0" name=""/>
        <dsp:cNvSpPr/>
      </dsp:nvSpPr>
      <dsp:spPr>
        <a:xfrm>
          <a:off x="645190" y="0"/>
          <a:ext cx="5603284" cy="444518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243F2-6BEB-42E0-9179-83F55BE7C4DA}">
      <dsp:nvSpPr>
        <dsp:cNvPr id="0" name=""/>
        <dsp:cNvSpPr/>
      </dsp:nvSpPr>
      <dsp:spPr>
        <a:xfrm>
          <a:off x="5865483" y="432049"/>
          <a:ext cx="2702049" cy="656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Виды равнин</a:t>
          </a:r>
          <a:endParaRPr lang="ru-RU" sz="2000" kern="1200" dirty="0"/>
        </a:p>
      </dsp:txBody>
      <dsp:txXfrm>
        <a:off x="5897525" y="464091"/>
        <a:ext cx="2637965" cy="592307"/>
      </dsp:txXfrm>
    </dsp:sp>
    <dsp:sp modelId="{EB353743-636E-4FEB-8513-B83606157599}">
      <dsp:nvSpPr>
        <dsp:cNvPr id="0" name=""/>
        <dsp:cNvSpPr/>
      </dsp:nvSpPr>
      <dsp:spPr>
        <a:xfrm>
          <a:off x="5818733" y="1368153"/>
          <a:ext cx="2702049" cy="656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-3394385"/>
              <a:satOff val="-4347"/>
              <a:lumOff val="4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Крупнейшие равнины мира</a:t>
          </a:r>
          <a:endParaRPr lang="ru-RU" sz="2000" kern="1200" dirty="0"/>
        </a:p>
      </dsp:txBody>
      <dsp:txXfrm>
        <a:off x="5850775" y="1400195"/>
        <a:ext cx="2637965" cy="592307"/>
      </dsp:txXfrm>
    </dsp:sp>
    <dsp:sp modelId="{2B7FA37F-9E0B-431D-9852-AD966F8DF384}">
      <dsp:nvSpPr>
        <dsp:cNvPr id="0" name=""/>
        <dsp:cNvSpPr/>
      </dsp:nvSpPr>
      <dsp:spPr>
        <a:xfrm>
          <a:off x="5865483" y="2232247"/>
          <a:ext cx="2702049" cy="656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-6788771"/>
              <a:satOff val="-8695"/>
              <a:lumOff val="81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Карта строения земной коры  </a:t>
          </a:r>
          <a:endParaRPr lang="ru-RU" sz="2000" kern="1200" dirty="0"/>
        </a:p>
      </dsp:txBody>
      <dsp:txXfrm>
        <a:off x="5897525" y="2264289"/>
        <a:ext cx="2637965" cy="592307"/>
      </dsp:txXfrm>
    </dsp:sp>
    <dsp:sp modelId="{233711E9-C867-49E8-A4C7-B11E426A9DEB}">
      <dsp:nvSpPr>
        <dsp:cNvPr id="0" name=""/>
        <dsp:cNvSpPr/>
      </dsp:nvSpPr>
      <dsp:spPr>
        <a:xfrm>
          <a:off x="5863268" y="3240360"/>
          <a:ext cx="2704274" cy="6538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-10183156"/>
              <a:satOff val="-13042"/>
              <a:lumOff val="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Закономерность размещения равнин</a:t>
          </a:r>
          <a:endParaRPr lang="ru-RU" sz="2000" kern="1200" dirty="0"/>
        </a:p>
      </dsp:txBody>
      <dsp:txXfrm>
        <a:off x="5895186" y="3272278"/>
        <a:ext cx="2640438" cy="590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05A79-9B91-4CE7-A7A6-3E079929FDFF}">
      <dsp:nvSpPr>
        <dsp:cNvPr id="0" name=""/>
        <dsp:cNvSpPr/>
      </dsp:nvSpPr>
      <dsp:spPr>
        <a:xfrm>
          <a:off x="98454" y="471"/>
          <a:ext cx="2561079" cy="59136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высоте </a:t>
          </a:r>
          <a:endParaRPr lang="ru-RU" sz="2000" kern="1200" dirty="0"/>
        </a:p>
      </dsp:txBody>
      <dsp:txXfrm>
        <a:off x="98454" y="471"/>
        <a:ext cx="2561079" cy="591368"/>
      </dsp:txXfrm>
    </dsp:sp>
    <dsp:sp modelId="{7540CAEE-8B34-4615-9640-8A0BEA3C770E}">
      <dsp:nvSpPr>
        <dsp:cNvPr id="0" name=""/>
        <dsp:cNvSpPr/>
      </dsp:nvSpPr>
      <dsp:spPr>
        <a:xfrm>
          <a:off x="3219549" y="0"/>
          <a:ext cx="2561079" cy="59136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По внешнему облику</a:t>
          </a:r>
          <a:endParaRPr lang="ru-RU" sz="2000" kern="1200" dirty="0"/>
        </a:p>
      </dsp:txBody>
      <dsp:txXfrm>
        <a:off x="3219549" y="0"/>
        <a:ext cx="2561079" cy="591368"/>
      </dsp:txXfrm>
    </dsp:sp>
    <dsp:sp modelId="{5B00AC72-90DF-40B3-B82C-BED32B13D7C8}">
      <dsp:nvSpPr>
        <dsp:cNvPr id="0" name=""/>
        <dsp:cNvSpPr/>
      </dsp:nvSpPr>
      <dsp:spPr>
        <a:xfrm>
          <a:off x="6205803" y="0"/>
          <a:ext cx="2561079" cy="591368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происхождению</a:t>
          </a:r>
          <a:endParaRPr lang="ru-RU" sz="2000" kern="1200" dirty="0"/>
        </a:p>
      </dsp:txBody>
      <dsp:txXfrm>
        <a:off x="6205803" y="0"/>
        <a:ext cx="2561079" cy="591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F4072-4082-42D8-A094-D6E5ABC76274}">
      <dsp:nvSpPr>
        <dsp:cNvPr id="0" name=""/>
        <dsp:cNvSpPr/>
      </dsp:nvSpPr>
      <dsp:spPr>
        <a:xfrm>
          <a:off x="3431" y="447817"/>
          <a:ext cx="4074805" cy="3022418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92836C-662E-4370-91C1-B50FE7CB37CF}">
      <dsp:nvSpPr>
        <dsp:cNvPr id="0" name=""/>
        <dsp:cNvSpPr/>
      </dsp:nvSpPr>
      <dsp:spPr>
        <a:xfrm>
          <a:off x="8" y="3675426"/>
          <a:ext cx="4074805" cy="838221"/>
        </a:xfrm>
        <a:prstGeom prst="rect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Плоская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8" y="3675426"/>
        <a:ext cx="4074805" cy="838221"/>
      </dsp:txXfrm>
    </dsp:sp>
    <dsp:sp modelId="{4038521C-EFE9-4FE2-885B-4D89707F71B8}">
      <dsp:nvSpPr>
        <dsp:cNvPr id="0" name=""/>
        <dsp:cNvSpPr/>
      </dsp:nvSpPr>
      <dsp:spPr>
        <a:xfrm>
          <a:off x="4493855" y="447817"/>
          <a:ext cx="4074805" cy="3022418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F50CBE-4C1C-4DBE-A651-B55823082770}">
      <dsp:nvSpPr>
        <dsp:cNvPr id="0" name=""/>
        <dsp:cNvSpPr/>
      </dsp:nvSpPr>
      <dsp:spPr>
        <a:xfrm>
          <a:off x="4493855" y="3688184"/>
          <a:ext cx="4074805" cy="838221"/>
        </a:xfrm>
        <a:prstGeom prst="rect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Холмистая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493855" y="3688184"/>
        <a:ext cx="4074805" cy="838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F700D-2B0B-4944-8E93-6FB16EE4C668}">
      <dsp:nvSpPr>
        <dsp:cNvPr id="0" name=""/>
        <dsp:cNvSpPr/>
      </dsp:nvSpPr>
      <dsp:spPr>
        <a:xfrm>
          <a:off x="0" y="57504"/>
          <a:ext cx="3960012" cy="242467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50A71-A1CC-47E5-85A5-EA30EA2DEBF0}">
      <dsp:nvSpPr>
        <dsp:cNvPr id="0" name=""/>
        <dsp:cNvSpPr/>
      </dsp:nvSpPr>
      <dsp:spPr>
        <a:xfrm>
          <a:off x="1942451" y="1973262"/>
          <a:ext cx="1782721" cy="581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Речные</a:t>
          </a:r>
          <a:r>
            <a:rPr lang="ru-RU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2451" y="1973262"/>
        <a:ext cx="1782721" cy="581920"/>
      </dsp:txXfrm>
    </dsp:sp>
    <dsp:sp modelId="{62968742-B8BE-4761-BAFE-102E802EE8DD}">
      <dsp:nvSpPr>
        <dsp:cNvPr id="0" name=""/>
        <dsp:cNvSpPr/>
      </dsp:nvSpPr>
      <dsp:spPr>
        <a:xfrm>
          <a:off x="4608658" y="29596"/>
          <a:ext cx="3960012" cy="2424670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E79BE-1690-4589-80BD-59045568BE3F}">
      <dsp:nvSpPr>
        <dsp:cNvPr id="0" name=""/>
        <dsp:cNvSpPr/>
      </dsp:nvSpPr>
      <dsp:spPr>
        <a:xfrm>
          <a:off x="5489893" y="1973262"/>
          <a:ext cx="2578706" cy="581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/>
            </a:rPr>
            <a:t>2. Морские </a:t>
          </a:r>
          <a:endParaRPr lang="ru-RU" sz="2400" kern="1200" dirty="0">
            <a:solidFill>
              <a:schemeClr val="bg1"/>
            </a:solidFill>
            <a:effectLst/>
          </a:endParaRPr>
        </a:p>
      </dsp:txBody>
      <dsp:txXfrm>
        <a:off x="5489893" y="1973262"/>
        <a:ext cx="2578706" cy="581920"/>
      </dsp:txXfrm>
    </dsp:sp>
    <dsp:sp modelId="{81977EF7-24C8-4D47-8CCE-0FD7A56D3E64}">
      <dsp:nvSpPr>
        <dsp:cNvPr id="0" name=""/>
        <dsp:cNvSpPr/>
      </dsp:nvSpPr>
      <dsp:spPr>
        <a:xfrm>
          <a:off x="0" y="2691811"/>
          <a:ext cx="3960012" cy="242467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03384-236B-4445-B0D7-5AE43B5C51E9}">
      <dsp:nvSpPr>
        <dsp:cNvPr id="0" name=""/>
        <dsp:cNvSpPr/>
      </dsp:nvSpPr>
      <dsp:spPr>
        <a:xfrm>
          <a:off x="928544" y="4786999"/>
          <a:ext cx="2828862" cy="309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Ледниковые 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8544" y="4786999"/>
        <a:ext cx="2828862" cy="309913"/>
      </dsp:txXfrm>
    </dsp:sp>
    <dsp:sp modelId="{367E9BED-FB7F-4934-B129-88EABD63CB65}">
      <dsp:nvSpPr>
        <dsp:cNvPr id="0" name=""/>
        <dsp:cNvSpPr/>
      </dsp:nvSpPr>
      <dsp:spPr>
        <a:xfrm>
          <a:off x="4608658" y="2713124"/>
          <a:ext cx="3960012" cy="2424670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8DC71-C4FA-4BE2-A5C4-EDF125EE9A61}">
      <dsp:nvSpPr>
        <dsp:cNvPr id="0" name=""/>
        <dsp:cNvSpPr/>
      </dsp:nvSpPr>
      <dsp:spPr>
        <a:xfrm>
          <a:off x="6346995" y="2496529"/>
          <a:ext cx="2221675" cy="35607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</a:rPr>
            <a:t> Эрозионные</a:t>
          </a:r>
          <a:endParaRPr lang="ru-RU" sz="2000" kern="1200" dirty="0">
            <a:solidFill>
              <a:schemeClr val="tx1"/>
            </a:solidFill>
            <a:effectLst/>
          </a:endParaRPr>
        </a:p>
      </dsp:txBody>
      <dsp:txXfrm>
        <a:off x="6346995" y="2496529"/>
        <a:ext cx="2221675" cy="3560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07BFB-EE95-4056-B266-6EA67806EF9F}">
      <dsp:nvSpPr>
        <dsp:cNvPr id="0" name=""/>
        <dsp:cNvSpPr/>
      </dsp:nvSpPr>
      <dsp:spPr>
        <a:xfrm>
          <a:off x="2308142" y="1070262"/>
          <a:ext cx="163601" cy="823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273"/>
              </a:lnTo>
              <a:lnTo>
                <a:pt x="163601" y="823273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2C60C-0423-45AF-9628-18E577D58F1E}">
      <dsp:nvSpPr>
        <dsp:cNvPr id="0" name=""/>
        <dsp:cNvSpPr/>
      </dsp:nvSpPr>
      <dsp:spPr>
        <a:xfrm>
          <a:off x="2144540" y="1070262"/>
          <a:ext cx="163601" cy="823273"/>
        </a:xfrm>
        <a:custGeom>
          <a:avLst/>
          <a:gdLst/>
          <a:ahLst/>
          <a:cxnLst/>
          <a:rect l="0" t="0" r="0" b="0"/>
          <a:pathLst>
            <a:path>
              <a:moveTo>
                <a:pt x="163601" y="0"/>
              </a:moveTo>
              <a:lnTo>
                <a:pt x="163601" y="823273"/>
              </a:lnTo>
              <a:lnTo>
                <a:pt x="0" y="823273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906D-7468-4750-A5A2-8F8FA549C909}">
      <dsp:nvSpPr>
        <dsp:cNvPr id="0" name=""/>
        <dsp:cNvSpPr/>
      </dsp:nvSpPr>
      <dsp:spPr>
        <a:xfrm>
          <a:off x="1236256" y="78120"/>
          <a:ext cx="2143770" cy="992141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Рельеф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284688" y="126552"/>
        <a:ext cx="2046906" cy="895277"/>
      </dsp:txXfrm>
    </dsp:sp>
    <dsp:sp modelId="{74659FA8-348D-46E2-A593-277AADB00970}">
      <dsp:nvSpPr>
        <dsp:cNvPr id="0" name=""/>
        <dsp:cNvSpPr/>
      </dsp:nvSpPr>
      <dsp:spPr>
        <a:xfrm>
          <a:off x="770" y="1397464"/>
          <a:ext cx="2143770" cy="992141"/>
        </a:xfrm>
        <a:prstGeom prst="roundRect">
          <a:avLst/>
        </a:prstGeom>
        <a:solidFill>
          <a:srgbClr val="FFE28F"/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Горы </a:t>
          </a:r>
          <a:endParaRPr lang="ru-RU" sz="2000" kern="1200" dirty="0"/>
        </a:p>
      </dsp:txBody>
      <dsp:txXfrm>
        <a:off x="49202" y="1445896"/>
        <a:ext cx="2046906" cy="895277"/>
      </dsp:txXfrm>
    </dsp:sp>
    <dsp:sp modelId="{ED183251-63AC-4F9F-95BC-EC40F9D80098}">
      <dsp:nvSpPr>
        <dsp:cNvPr id="0" name=""/>
        <dsp:cNvSpPr/>
      </dsp:nvSpPr>
      <dsp:spPr>
        <a:xfrm>
          <a:off x="2471743" y="1397464"/>
          <a:ext cx="2143770" cy="992141"/>
        </a:xfrm>
        <a:prstGeom prst="roundRect">
          <a:avLst/>
        </a:prstGeom>
        <a:solidFill>
          <a:srgbClr val="D4F4D4"/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Равнины </a:t>
          </a:r>
          <a:endParaRPr lang="ru-RU" sz="2000" kern="1200" dirty="0"/>
        </a:p>
      </dsp:txBody>
      <dsp:txXfrm>
        <a:off x="2520175" y="1445896"/>
        <a:ext cx="2046906" cy="8952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5CE8C-3940-4C21-89C0-A3DCCAB5036E}">
      <dsp:nvSpPr>
        <dsp:cNvPr id="0" name=""/>
        <dsp:cNvSpPr/>
      </dsp:nvSpPr>
      <dsp:spPr>
        <a:xfrm>
          <a:off x="1687" y="0"/>
          <a:ext cx="3599613" cy="1168714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/>
            </a:rPr>
            <a:t>Наука, изучающая строение земной коры, называется тектоника.</a:t>
          </a:r>
          <a:endParaRPr lang="ru-RU" sz="2000" kern="1200" dirty="0">
            <a:ln/>
          </a:endParaRPr>
        </a:p>
      </dsp:txBody>
      <dsp:txXfrm>
        <a:off x="35917" y="34230"/>
        <a:ext cx="3531153" cy="1100254"/>
      </dsp:txXfrm>
    </dsp:sp>
    <dsp:sp modelId="{0DA98617-F5BF-4778-8673-41BCB5A61003}">
      <dsp:nvSpPr>
        <dsp:cNvPr id="0" name=""/>
        <dsp:cNvSpPr/>
      </dsp:nvSpPr>
      <dsp:spPr>
        <a:xfrm>
          <a:off x="4004771" y="338086"/>
          <a:ext cx="676099" cy="492540"/>
        </a:xfrm>
        <a:prstGeom prst="rightArrow">
          <a:avLst>
            <a:gd name="adj1" fmla="val 60000"/>
            <a:gd name="adj2" fmla="val 50000"/>
          </a:avLst>
        </a:prstGeom>
        <a:solidFill>
          <a:srgbClr val="FF9B9B"/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n>
              <a:noFill/>
            </a:ln>
          </a:endParaRPr>
        </a:p>
      </dsp:txBody>
      <dsp:txXfrm>
        <a:off x="4004771" y="436594"/>
        <a:ext cx="528337" cy="295524"/>
      </dsp:txXfrm>
    </dsp:sp>
    <dsp:sp modelId="{46795CDD-A785-48E4-9335-CA37235DC9E5}">
      <dsp:nvSpPr>
        <dsp:cNvPr id="0" name=""/>
        <dsp:cNvSpPr/>
      </dsp:nvSpPr>
      <dsp:spPr>
        <a:xfrm>
          <a:off x="5041146" y="0"/>
          <a:ext cx="3599613" cy="116871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n/>
            </a:rPr>
            <a:t>Карта строения земной коры или тектоническая карта.</a:t>
          </a:r>
          <a:endParaRPr lang="ru-RU" sz="2000" kern="1200" dirty="0">
            <a:ln/>
          </a:endParaRPr>
        </a:p>
      </dsp:txBody>
      <dsp:txXfrm>
        <a:off x="5075376" y="34230"/>
        <a:ext cx="3531153" cy="11002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5894D-58C8-4B71-81C7-0285464715B0}">
      <dsp:nvSpPr>
        <dsp:cNvPr id="0" name=""/>
        <dsp:cNvSpPr/>
      </dsp:nvSpPr>
      <dsp:spPr>
        <a:xfrm>
          <a:off x="0" y="50563"/>
          <a:ext cx="8072494" cy="85280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Что такое рельеф?</a:t>
          </a:r>
          <a:endParaRPr lang="ru-RU" sz="2000" kern="1200" dirty="0">
            <a:latin typeface="Calibri" pitchFamily="34" charset="0"/>
          </a:endParaRPr>
        </a:p>
      </dsp:txBody>
      <dsp:txXfrm>
        <a:off x="1699779" y="50563"/>
        <a:ext cx="6372714" cy="852809"/>
      </dsp:txXfrm>
    </dsp:sp>
    <dsp:sp modelId="{8C040E69-477B-4CE1-BA05-06E572B80A5C}">
      <dsp:nvSpPr>
        <dsp:cNvPr id="0" name=""/>
        <dsp:cNvSpPr/>
      </dsp:nvSpPr>
      <dsp:spPr>
        <a:xfrm>
          <a:off x="67561" y="68327"/>
          <a:ext cx="778947" cy="68224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br" rotWithShape="0">
            <a:srgbClr val="000000">
              <a:alpha val="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FCB7F6-1B0A-4103-BB40-C95E1BB72E93}">
      <dsp:nvSpPr>
        <dsp:cNvPr id="0" name=""/>
        <dsp:cNvSpPr/>
      </dsp:nvSpPr>
      <dsp:spPr>
        <a:xfrm>
          <a:off x="0" y="975094"/>
          <a:ext cx="8072494" cy="85280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Назовите основные формы рельефа?</a:t>
          </a:r>
          <a:endParaRPr lang="ru-RU" sz="2000" kern="1200" dirty="0">
            <a:latin typeface="Calibri" pitchFamily="34" charset="0"/>
          </a:endParaRPr>
        </a:p>
      </dsp:txBody>
      <dsp:txXfrm>
        <a:off x="1699779" y="975094"/>
        <a:ext cx="6372714" cy="852809"/>
      </dsp:txXfrm>
    </dsp:sp>
    <dsp:sp modelId="{332850EF-B194-4A66-B8F6-4BDA3F61167E}">
      <dsp:nvSpPr>
        <dsp:cNvPr id="0" name=""/>
        <dsp:cNvSpPr/>
      </dsp:nvSpPr>
      <dsp:spPr>
        <a:xfrm>
          <a:off x="67561" y="1043416"/>
          <a:ext cx="792702" cy="68224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br" rotWithShape="0">
            <a:srgbClr val="000000">
              <a:alpha val="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21152E-7636-4F40-9B4C-D48E6AEB8172}">
      <dsp:nvSpPr>
        <dsp:cNvPr id="0" name=""/>
        <dsp:cNvSpPr/>
      </dsp:nvSpPr>
      <dsp:spPr>
        <a:xfrm>
          <a:off x="0" y="1863355"/>
          <a:ext cx="8072494" cy="85280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Какие формы рельефа называют равнинами?</a:t>
          </a:r>
          <a:endParaRPr lang="ru-RU" sz="2000" kern="1200" dirty="0">
            <a:latin typeface="Calibri" pitchFamily="34" charset="0"/>
          </a:endParaRPr>
        </a:p>
      </dsp:txBody>
      <dsp:txXfrm>
        <a:off x="1699779" y="1863355"/>
        <a:ext cx="6372714" cy="852809"/>
      </dsp:txXfrm>
    </dsp:sp>
    <dsp:sp modelId="{71A3B348-37A0-4BD0-9C69-7BF3F50F118D}">
      <dsp:nvSpPr>
        <dsp:cNvPr id="0" name=""/>
        <dsp:cNvSpPr/>
      </dsp:nvSpPr>
      <dsp:spPr>
        <a:xfrm>
          <a:off x="67561" y="1931682"/>
          <a:ext cx="778947" cy="68224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br" rotWithShape="0">
            <a:srgbClr val="000000">
              <a:alpha val="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D3739C-E684-4E5A-B8C5-06F744EF37AF}">
      <dsp:nvSpPr>
        <dsp:cNvPr id="0" name=""/>
        <dsp:cNvSpPr/>
      </dsp:nvSpPr>
      <dsp:spPr>
        <a:xfrm>
          <a:off x="0" y="2814272"/>
          <a:ext cx="8072494" cy="85280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Какие формы рельефа называют горами?</a:t>
          </a:r>
          <a:endParaRPr lang="ru-RU" sz="2000" kern="1200" dirty="0">
            <a:latin typeface="Calibri" pitchFamily="34" charset="0"/>
          </a:endParaRPr>
        </a:p>
      </dsp:txBody>
      <dsp:txXfrm>
        <a:off x="1699779" y="2814272"/>
        <a:ext cx="6372714" cy="852809"/>
      </dsp:txXfrm>
    </dsp:sp>
    <dsp:sp modelId="{66AD4016-927A-4E28-95C5-79A4C3AA64F8}">
      <dsp:nvSpPr>
        <dsp:cNvPr id="0" name=""/>
        <dsp:cNvSpPr/>
      </dsp:nvSpPr>
      <dsp:spPr>
        <a:xfrm>
          <a:off x="67561" y="2888269"/>
          <a:ext cx="778947" cy="68224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br" rotWithShape="0">
            <a:srgbClr val="000000">
              <a:alpha val="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387762-D443-4F7F-ADA9-BD6B8E7D1C78}">
      <dsp:nvSpPr>
        <dsp:cNvPr id="0" name=""/>
        <dsp:cNvSpPr/>
      </dsp:nvSpPr>
      <dsp:spPr>
        <a:xfrm>
          <a:off x="813556" y="3752363"/>
          <a:ext cx="6652380" cy="1062712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alibri" pitchFamily="34" charset="0"/>
          </a:endParaRPr>
        </a:p>
      </dsp:txBody>
      <dsp:txXfrm>
        <a:off x="2214311" y="3752363"/>
        <a:ext cx="5251626" cy="1062712"/>
      </dsp:txXfrm>
    </dsp:sp>
    <dsp:sp modelId="{33C8CAD1-86E2-4850-81A7-D5B88BF66540}">
      <dsp:nvSpPr>
        <dsp:cNvPr id="0" name=""/>
        <dsp:cNvSpPr/>
      </dsp:nvSpPr>
      <dsp:spPr>
        <a:xfrm>
          <a:off x="171061" y="3931311"/>
          <a:ext cx="778947" cy="68224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br" rotWithShape="0">
            <a:srgbClr val="000000">
              <a:alpha val="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352F2-C9DF-4815-89F9-F0EB3E76CC29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1445-56A1-4FAC-BB2A-3870A506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6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1445-56A1-4FAC-BB2A-3870A50663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63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1445-56A1-4FAC-BB2A-3870A50663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1445-56A1-4FAC-BB2A-3870A50663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82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1445-56A1-4FAC-BB2A-3870A50663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1445-56A1-4FAC-BB2A-3870A50663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7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1445-56A1-4FAC-BB2A-3870A50663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9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3571876"/>
            <a:ext cx="7000924" cy="1071570"/>
          </a:xfrm>
          <a:noFill/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ko-KR" smtClean="0"/>
              <a:t>Образец подзаголовка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15370" cy="1571636"/>
          </a:xfrm>
        </p:spPr>
        <p:txBody>
          <a:bodyPr anchor="b"/>
          <a:lstStyle>
            <a:lvl1pPr algn="ctr">
              <a:defRPr b="0"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-256" y="3286124"/>
            <a:ext cx="9144000" cy="150516"/>
            <a:chOff x="-256" y="3286124"/>
            <a:chExt cx="9144000" cy="15051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256" y="3286124"/>
              <a:ext cx="9144000" cy="15040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7" name="Group 12"/>
            <p:cNvGrpSpPr/>
            <p:nvPr/>
          </p:nvGrpSpPr>
          <p:grpSpPr>
            <a:xfrm>
              <a:off x="5214942" y="3286124"/>
              <a:ext cx="3285830" cy="150516"/>
              <a:chOff x="5214942" y="3286124"/>
              <a:chExt cx="3285830" cy="150516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6310006" y="3286182"/>
                <a:ext cx="1095383" cy="15045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7405389" y="3286182"/>
                <a:ext cx="1095383" cy="15045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5214942" y="3286124"/>
                <a:ext cx="1095383" cy="15045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71414"/>
            <a:ext cx="8160978" cy="1214446"/>
          </a:xfrm>
        </p:spPr>
        <p:txBody>
          <a:bodyPr/>
          <a:lstStyle/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34" y="1500174"/>
            <a:ext cx="8186766" cy="4625991"/>
          </a:xfrm>
        </p:spPr>
        <p:txBody>
          <a:bodyPr vert="eaVert"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12"/>
          <p:cNvGrpSpPr/>
          <p:nvPr/>
        </p:nvGrpSpPr>
        <p:grpSpPr>
          <a:xfrm>
            <a:off x="0" y="1357298"/>
            <a:ext cx="9144000" cy="60580"/>
            <a:chOff x="0" y="1142984"/>
            <a:chExt cx="9144000" cy="6058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0" y="1142984"/>
              <a:ext cx="9144000" cy="6056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 flipH="1">
              <a:off x="571472" y="1142984"/>
              <a:ext cx="3000396" cy="60580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9"/>
            <a:ext cx="1471594" cy="5851525"/>
          </a:xfrm>
        </p:spPr>
        <p:txBody>
          <a:bodyPr vert="eaVert" anchor="b"/>
          <a:lstStyle>
            <a:lvl1pPr algn="l">
              <a:defRPr/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86568" cy="5851525"/>
          </a:xfrm>
        </p:spPr>
        <p:txBody>
          <a:bodyPr vert="eaVert"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 rot="16200000">
            <a:off x="3740830" y="3395761"/>
            <a:ext cx="6865200" cy="59324"/>
            <a:chOff x="0" y="1214422"/>
            <a:chExt cx="9144000" cy="71438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34" y="71414"/>
            <a:ext cx="8160978" cy="1285882"/>
          </a:xfrm>
        </p:spPr>
        <p:txBody>
          <a:bodyPr anchor="ctr"/>
          <a:lstStyle/>
          <a:p>
            <a:r>
              <a:rPr lang="en-US" altLang="ko-KR" smtClean="0"/>
              <a:t>Click to edit</a:t>
            </a:r>
            <a:r>
              <a:rPr lang="ko-KR" altLang="en-US" dirty="0" smtClean="0"/>
              <a:t> </a:t>
            </a:r>
            <a:r>
              <a:rPr lang="en-US" altLang="ko-KR" smtClean="0"/>
              <a:t>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714908"/>
          </a:xfrm>
        </p:spPr>
        <p:txBody>
          <a:bodyPr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12"/>
          <p:cNvGrpSpPr/>
          <p:nvPr/>
        </p:nvGrpSpPr>
        <p:grpSpPr>
          <a:xfrm rot="10800000">
            <a:off x="32" y="1427296"/>
            <a:ext cx="9144000" cy="72877"/>
            <a:chOff x="-64" y="4357694"/>
            <a:chExt cx="9144000" cy="124636"/>
          </a:xfrm>
        </p:grpSpPr>
        <p:sp>
          <p:nvSpPr>
            <p:cNvPr id="14" name="Rectangle 13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14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500570"/>
            <a:ext cx="79232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3357562"/>
            <a:ext cx="4857784" cy="835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9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9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12"/>
          <p:cNvGrpSpPr/>
          <p:nvPr/>
        </p:nvGrpSpPr>
        <p:grpSpPr>
          <a:xfrm rot="10800000" flipH="1">
            <a:off x="-128" y="4214818"/>
            <a:ext cx="9144000" cy="150516"/>
            <a:chOff x="-64" y="4357694"/>
            <a:chExt cx="9144000" cy="124636"/>
          </a:xfrm>
        </p:grpSpPr>
        <p:sp>
          <p:nvSpPr>
            <p:cNvPr id="15" name="Rectangle 14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15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214446"/>
          </a:xfrm>
        </p:spPr>
        <p:txBody>
          <a:bodyPr/>
          <a:lstStyle/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 rot="10800000">
            <a:off x="32" y="1480979"/>
            <a:ext cx="9144000" cy="72877"/>
            <a:chOff x="-64" y="4357694"/>
            <a:chExt cx="9144000" cy="124636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0800000">
            <a:off x="32" y="1285861"/>
            <a:ext cx="9144000" cy="72877"/>
            <a:chOff x="-64" y="4357694"/>
            <a:chExt cx="9144000" cy="124636"/>
          </a:xfrm>
        </p:grpSpPr>
        <p:sp>
          <p:nvSpPr>
            <p:cNvPr id="11" name="Rectangle 10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3" name="Rectangle 12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000132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2800" cy="639762"/>
          </a:xfrm>
        </p:spPr>
        <p:txBody>
          <a:bodyPr anchor="b"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143008"/>
          </a:xfrm>
        </p:spPr>
        <p:txBody>
          <a:bodyPr/>
          <a:lstStyle/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Group 11"/>
          <p:cNvGrpSpPr/>
          <p:nvPr/>
        </p:nvGrpSpPr>
        <p:grpSpPr>
          <a:xfrm>
            <a:off x="32" y="1355859"/>
            <a:ext cx="9144000" cy="72877"/>
            <a:chOff x="32" y="1142985"/>
            <a:chExt cx="9144000" cy="72877"/>
          </a:xfrm>
        </p:grpSpPr>
        <p:sp>
          <p:nvSpPr>
            <p:cNvPr id="7" name="Rectangle 6"/>
            <p:cNvSpPr/>
            <p:nvPr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8699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61160"/>
            <a:ext cx="5111750" cy="476500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57299"/>
            <a:ext cx="3008313" cy="4768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13"/>
          <p:cNvGrpSpPr/>
          <p:nvPr/>
        </p:nvGrpSpPr>
        <p:grpSpPr>
          <a:xfrm>
            <a:off x="32" y="1142985"/>
            <a:ext cx="9144000" cy="72877"/>
            <a:chOff x="32" y="1142985"/>
            <a:chExt cx="9144000" cy="72877"/>
          </a:xfrm>
        </p:grpSpPr>
        <p:sp>
          <p:nvSpPr>
            <p:cNvPr id="9" name="Rectangle 8"/>
            <p:cNvSpPr/>
            <p:nvPr userDrawn="1"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accent1">
              <a:shade val="75000"/>
            </a:schemeClr>
          </a:solidFill>
          <a:ln w="12700" cap="sq" cmpd="sng" algn="ctr">
            <a:noFill/>
            <a:prstDash val="solid"/>
          </a:ln>
          <a:scene3d>
            <a:camera prst="perspectiveFront" fov="0">
              <a:rot lat="0" lon="0" rev="0"/>
            </a:camera>
            <a:lightRig rig="contrasting" dir="b"/>
          </a:scene3d>
          <a:sp3d contourW="12700" prstMaterial="softEdge">
            <a:bevelT prst="cross"/>
            <a:contourClr>
              <a:schemeClr val="bg1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ko-KR" smtClean="0"/>
              <a:t>Вставка рисунка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214446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 dirty="0" smtClean="0"/>
              <a:t>Click to edit Master text styles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8186766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5206" y="6357960"/>
            <a:ext cx="1490658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F8A797C-F6BA-482E-AB24-329096511AC7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26" y="6357958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0034" y="6357960"/>
            <a:ext cx="1571636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latinLnBrk="1" hangingPunct="1">
        <a:spcBef>
          <a:spcPct val="0"/>
        </a:spcBef>
        <a:buNone/>
        <a:defRPr sz="4400" b="0" i="0" kern="1200" spc="50" baseline="0">
          <a:ln w="6350">
            <a:noFill/>
          </a:ln>
          <a:solidFill>
            <a:schemeClr val="bg1"/>
          </a:solidFill>
          <a:effectLst>
            <a:glow rad="101600">
              <a:schemeClr val="tx2"/>
            </a:glow>
          </a:effectLst>
          <a:latin typeface="Gill Sans MT"/>
          <a:ea typeface="맑은 고딕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tx2"/>
        </a:buClr>
        <a:buSzPct val="68000"/>
        <a:buFont typeface="Wingdings 2"/>
        <a:buChar char=""/>
        <a:defRPr sz="3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1pPr>
      <a:lvl2pPr marL="742950" indent="-285750" algn="l" rtl="0" eaLnBrk="1" latinLnBrk="1" hangingPunct="1">
        <a:spcBef>
          <a:spcPct val="20000"/>
        </a:spcBef>
        <a:buClr>
          <a:schemeClr val="accent4"/>
        </a:buClr>
        <a:buSzPct val="60000"/>
        <a:buFont typeface="Wingdings 2"/>
        <a:buChar char=""/>
        <a:defRPr sz="2800" kern="1200" baseline="0">
          <a:solidFill>
            <a:schemeClr val="tx1"/>
          </a:solidFill>
          <a:latin typeface="Gill Sans MT"/>
          <a:ea typeface="맑은 고딕"/>
          <a:cs typeface="Gill Sans MT"/>
        </a:defRPr>
      </a:lvl2pPr>
      <a:lvl3pPr marL="1143000" indent="-228600" algn="l" rtl="0" eaLnBrk="1" latinLnBrk="1" hangingPunct="1">
        <a:spcBef>
          <a:spcPct val="20000"/>
        </a:spcBef>
        <a:buClr>
          <a:schemeClr val="accent5"/>
        </a:buClr>
        <a:buSzPct val="57000"/>
        <a:buFont typeface="Wingdings 2"/>
        <a:buChar char="¦"/>
        <a:defRPr sz="2600" kern="1200" baseline="0">
          <a:solidFill>
            <a:schemeClr val="tx1"/>
          </a:solidFill>
          <a:latin typeface="Gill Sans MT"/>
          <a:ea typeface="맑은 고딕"/>
          <a:cs typeface="Gill Sans MT"/>
        </a:defRPr>
      </a:lvl3pPr>
      <a:lvl4pPr marL="1600200" indent="-228600" algn="l" rtl="0" eaLnBrk="1" latinLnBrk="1" hangingPunct="1">
        <a:spcBef>
          <a:spcPct val="20000"/>
        </a:spcBef>
        <a:buClr>
          <a:schemeClr val="accent3"/>
        </a:buClr>
        <a:buSzPct val="53000"/>
        <a:buFont typeface="Wingdings 2"/>
        <a:buChar char="¢"/>
        <a:defRPr sz="2400" kern="1200" baseline="0">
          <a:solidFill>
            <a:schemeClr val="tx1"/>
          </a:solidFill>
          <a:latin typeface="Gill Sans MT"/>
          <a:ea typeface="맑은 고딕"/>
          <a:cs typeface="Gill Sans MT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50000"/>
        <a:buFont typeface="Wingdings 2"/>
        <a:buChar char="¥"/>
        <a:defRPr sz="2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5pPr>
      <a:lvl6pPr marL="2514600" indent="-228600" algn="l" rtl="0" eaLnBrk="1" latinLnBrk="1" hangingPunct="1">
        <a:spcBef>
          <a:spcPct val="20000"/>
        </a:spcBef>
        <a:buClr>
          <a:schemeClr val="accent2">
            <a:tint val="40000"/>
          </a:schemeClr>
        </a:buClr>
        <a:buSzPct val="47000"/>
        <a:buFont typeface="Wingdings 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43000"/>
        <a:buFont typeface="Wingdings 2"/>
        <a:buChar char="¦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/>
        </a:buClr>
        <a:buSzPct val="40000"/>
        <a:buFont typeface="Wingdings 2"/>
        <a:buChar char="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bg2">
            <a:tint val="60000"/>
          </a:schemeClr>
        </a:buClr>
        <a:buSzPct val="40000"/>
        <a:buFont typeface="Wingdings 2"/>
        <a:buChar char="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slide" Target="slide8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10.xml"/><Relationship Id="rId4" Type="http://schemas.openxmlformats.org/officeDocument/2006/relationships/diagramLayout" Target="../diagrams/layout1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slide" Target="slide5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slide" Target="slide2.xml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66" y="2204864"/>
            <a:ext cx="8215370" cy="1944216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 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Равнины</a:t>
            </a:r>
            <a:br>
              <a:rPr lang="ru-RU" sz="6600" b="1" dirty="0" smtClean="0"/>
            </a:br>
            <a:endParaRPr lang="ru-RU" sz="6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26161" y="116632"/>
            <a:ext cx="7261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Основные формы рельефа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ятиугольник 9">
            <a:hlinkClick r:id="" action="ppaction://hlinkshowjump?jump=nextslide"/>
          </p:cNvPr>
          <p:cNvSpPr/>
          <p:nvPr/>
        </p:nvSpPr>
        <p:spPr>
          <a:xfrm rot="10800000" flipH="1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 flipH="1">
            <a:off x="7832122" y="6315449"/>
            <a:ext cx="432000" cy="432000"/>
          </a:xfrm>
          <a:prstGeom prst="actionButtonInformation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128104"/>
              </p:ext>
            </p:extLst>
          </p:nvPr>
        </p:nvGraphicFramePr>
        <p:xfrm>
          <a:off x="33798" y="1341910"/>
          <a:ext cx="4248472" cy="48384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48472"/>
              </a:tblGrid>
              <a:tr h="768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План описания равнины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069986"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равнины. 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Географическое положение (материк, страна) 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равнины. 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Различие равнины по рельефу 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Уклон 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Наибольшая протяженность в севера на юг, с запада на восток. 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Наибольшие и наименьшие высоты. 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в хозяйстве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-31889" y="142875"/>
            <a:ext cx="9175889" cy="6218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Практическая </a:t>
            </a:r>
            <a:r>
              <a:rPr lang="ru-RU" dirty="0" smtClean="0"/>
              <a:t>работа №5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41630" y="751486"/>
            <a:ext cx="7236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Описание по карте отдельных равнин и горных стран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161408"/>
              </p:ext>
            </p:extLst>
          </p:nvPr>
        </p:nvGraphicFramePr>
        <p:xfrm>
          <a:off x="4468927" y="1351159"/>
          <a:ext cx="4435955" cy="48291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35955"/>
              </a:tblGrid>
              <a:tr h="6221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 описания гор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07042"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Название. 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Географическое положение (материк, страна…) 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Возраст гор. 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Направление горных хребтов, крутизна склонов. 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Протяженность в километрах (при помощи масштаба) 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Преобладающие высоты 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Наибольшая высота (координаты) 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в хозяйстве (наличие полезных ископаемых, лесные массивы на склонах гор, туризм)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ятиугольник 10">
            <a:hlinkClick r:id="rId2" action="ppaction://hlinksldjump"/>
          </p:cNvPr>
          <p:cNvSpPr/>
          <p:nvPr/>
        </p:nvSpPr>
        <p:spPr>
          <a:xfrm rot="10800000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69863516"/>
              </p:ext>
            </p:extLst>
          </p:nvPr>
        </p:nvGraphicFramePr>
        <p:xfrm>
          <a:off x="521950" y="1505107"/>
          <a:ext cx="807249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14348" y="1574711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336" y="2609305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603565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575644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43136" y="1536221"/>
            <a:ext cx="714380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Неровности земной поверхности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48424" y="2556808"/>
            <a:ext cx="714380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Основные формы рельефа: </a:t>
            </a:r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горы </a:t>
            </a:r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и равнины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49992" y="3582288"/>
            <a:ext cx="7143800" cy="82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>
              <a:lnSpc>
                <a:spcPts val="2400"/>
              </a:lnSpc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Равнины-это форма рельефа, и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33656" y="4470181"/>
            <a:ext cx="7143800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>
              <a:lnSpc>
                <a:spcPts val="2400"/>
              </a:lnSpc>
            </a:pPr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Равнины – это  обширные участки поверхности Земли с небольшими перепадами высот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Умножение 21">
            <a:hlinkClick r:id="" action="ppaction://hlinkshowjump?jump=endshow"/>
          </p:cNvPr>
          <p:cNvSpPr/>
          <p:nvPr/>
        </p:nvSpPr>
        <p:spPr>
          <a:xfrm>
            <a:off x="-102815" y="6180314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24" name="Пятиугольник 23">
            <a:hlinkClick r:id="rId9" action="ppaction://hlinksldjump"/>
          </p:cNvPr>
          <p:cNvSpPr/>
          <p:nvPr/>
        </p:nvSpPr>
        <p:spPr>
          <a:xfrm rot="10800000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" action="ppaction://hlinkshowjump?jump=firstslide"/>
          </p:cNvPr>
          <p:cNvSpPr/>
          <p:nvPr/>
        </p:nvSpPr>
        <p:spPr>
          <a:xfrm rot="10800000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39634796"/>
              </p:ext>
            </p:extLst>
          </p:nvPr>
        </p:nvGraphicFramePr>
        <p:xfrm>
          <a:off x="316981" y="810365"/>
          <a:ext cx="8567543" cy="4445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6228184" y="1268759"/>
            <a:ext cx="2665784" cy="597159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6203243" y="3032641"/>
            <a:ext cx="2683728" cy="648072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6203243" y="2204864"/>
            <a:ext cx="2690725" cy="648072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10" action="ppaction://hlinksldjump"/>
          </p:cNvPr>
          <p:cNvSpPr/>
          <p:nvPr/>
        </p:nvSpPr>
        <p:spPr>
          <a:xfrm>
            <a:off x="3976532" y="5486784"/>
            <a:ext cx="2107635" cy="5715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Практическая работа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6228184" y="4077072"/>
            <a:ext cx="2665784" cy="648072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12" action="ppaction://hlinksldjump"/>
          </p:cNvPr>
          <p:cNvSpPr/>
          <p:nvPr/>
        </p:nvSpPr>
        <p:spPr>
          <a:xfrm>
            <a:off x="682486" y="5465939"/>
            <a:ext cx="1769450" cy="5715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Повторение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http://www.tmfoto.ru/upload/iblock/f75/f754453adf1cee792a70ad0cd7e67dd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890" y="1288121"/>
            <a:ext cx="9175889" cy="522497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Виды равнин</a:t>
            </a:r>
            <a:endParaRPr lang="ru-RU" dirty="0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" action="ppaction://hlinkshowjump?jump=previousslide"/>
          </p:cNvPr>
          <p:cNvSpPr/>
          <p:nvPr/>
        </p:nvSpPr>
        <p:spPr>
          <a:xfrm rot="10800000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40551073"/>
              </p:ext>
            </p:extLst>
          </p:nvPr>
        </p:nvGraphicFramePr>
        <p:xfrm>
          <a:off x="0" y="1484784"/>
          <a:ext cx="9144000" cy="5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8990" y="2401888"/>
            <a:ext cx="2520280" cy="1938992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Впадина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Низменность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Возвышенность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Плоскогорье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Плато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Нагорье 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2420888"/>
            <a:ext cx="2520280" cy="707886"/>
          </a:xfrm>
          <a:prstGeom prst="rect">
            <a:avLst/>
          </a:prstGeom>
          <a:solidFill>
            <a:schemeClr val="accent3">
              <a:lumMod val="20000"/>
              <a:lumOff val="80000"/>
              <a:alpha val="5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Плоская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Холмистая 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009434" y="2420888"/>
            <a:ext cx="2953816" cy="1631216"/>
          </a:xfrm>
          <a:prstGeom prst="rect">
            <a:avLst/>
          </a:prstGeom>
          <a:solidFill>
            <a:schemeClr val="bg2">
              <a:lumMod val="20000"/>
              <a:lumOff val="80000"/>
              <a:alpha val="81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Аккумулятивные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000" dirty="0" smtClean="0"/>
              <a:t>Речные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2000" dirty="0" smtClean="0"/>
              <a:t>Ледниковые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2000" dirty="0" smtClean="0"/>
              <a:t>Морские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Эрозионные </a:t>
            </a:r>
            <a:endParaRPr lang="en-US" sz="2000" dirty="0" smtClean="0"/>
          </a:p>
        </p:txBody>
      </p:sp>
      <p:pic>
        <p:nvPicPr>
          <p:cNvPr id="8" name="Picture 2" descr="E:\Ресурсы 1\иконки\ico_ph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89" y="1874788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Ресурсы 1\иконки\ico_sl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28" y="1892102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Ресурсы 1\иконки\ico_sli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850" y="1892102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1598" y="5907690"/>
            <a:ext cx="734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Равнины –</a:t>
            </a:r>
            <a:r>
              <a:rPr lang="ru-RU" sz="2400" dirty="0" smtClean="0"/>
              <a:t> это  обширные участки поверхности Земли с небольшими перепадами высот. </a:t>
            </a:r>
            <a:endParaRPr lang="ru-RU" sz="2400" dirty="0"/>
          </a:p>
        </p:txBody>
      </p:sp>
      <p:pic>
        <p:nvPicPr>
          <p:cNvPr id="1026" name="Picture 2" descr="D:\Работа\География_ресурсы\6кл\Литосфера\Равнины\равнины.bm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50" y="1484783"/>
            <a:ext cx="6154900" cy="5253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" action="ppaction://hlinkshowjump?jump=previousslide"/>
          </p:cNvPr>
          <p:cNvSpPr/>
          <p:nvPr/>
        </p:nvSpPr>
        <p:spPr>
          <a:xfrm rot="10800000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Равнины по внешнему облику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03967838"/>
              </p:ext>
            </p:extLst>
          </p:nvPr>
        </p:nvGraphicFramePr>
        <p:xfrm>
          <a:off x="325298" y="1396999"/>
          <a:ext cx="8568670" cy="4926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3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2" action="ppaction://hlinksldjump"/>
          </p:cNvPr>
          <p:cNvSpPr/>
          <p:nvPr/>
        </p:nvSpPr>
        <p:spPr>
          <a:xfrm rot="10800000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" y="142875"/>
            <a:ext cx="9144000" cy="909638"/>
          </a:xfrm>
        </p:spPr>
        <p:txBody>
          <a:bodyPr/>
          <a:lstStyle/>
          <a:p>
            <a:pPr algn="ctr"/>
            <a:r>
              <a:rPr lang="ru-RU" sz="4000" dirty="0" smtClean="0"/>
              <a:t>Равнины</a:t>
            </a:r>
            <a:r>
              <a:rPr lang="ru-RU" dirty="0" smtClean="0"/>
              <a:t> по происхождению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16170092"/>
              </p:ext>
            </p:extLst>
          </p:nvPr>
        </p:nvGraphicFramePr>
        <p:xfrm>
          <a:off x="306546" y="983152"/>
          <a:ext cx="8568671" cy="5140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744" y="3435642"/>
            <a:ext cx="259228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Аккумулятивные </a:t>
            </a:r>
            <a:endParaRPr lang="ru-RU" sz="2000" dirty="0"/>
          </a:p>
        </p:txBody>
      </p:sp>
      <p:pic>
        <p:nvPicPr>
          <p:cNvPr id="1026" name="Picture 2" descr="E:\Ресурсы 1\иконки\ico_te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526" y="3435642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7490" y="188640"/>
            <a:ext cx="8636478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Аккумулятивные равнины </a:t>
            </a:r>
            <a:r>
              <a:rPr lang="ru-RU" sz="2000" dirty="0" smtClean="0"/>
              <a:t>возникают в результате созидательной </a:t>
            </a:r>
            <a:r>
              <a:rPr lang="ru-RU" sz="2000" dirty="0"/>
              <a:t>д</a:t>
            </a:r>
            <a:r>
              <a:rPr lang="ru-RU" sz="2000" dirty="0" smtClean="0"/>
              <a:t>еятельности рек, ледников, морей. Осадочные породы накапливаются, образуя ровные пространства.</a:t>
            </a:r>
            <a:endParaRPr lang="ru-RU" sz="2000" dirty="0"/>
          </a:p>
        </p:txBody>
      </p:sp>
      <p:pic>
        <p:nvPicPr>
          <p:cNvPr id="7" name="Picture 2" descr="E:\Ресурсы 1\иконки\ico_te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6" y="3384666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5963" y="6043929"/>
            <a:ext cx="7538445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Эрозионные равнины </a:t>
            </a:r>
            <a:r>
              <a:rPr lang="ru-RU" sz="2000" dirty="0" smtClean="0"/>
              <a:t>связаны с разрушительной деятельностью сил выветривания.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281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44974743"/>
              </p:ext>
            </p:extLst>
          </p:nvPr>
        </p:nvGraphicFramePr>
        <p:xfrm>
          <a:off x="682486" y="2919625"/>
          <a:ext cx="4616284" cy="246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Карта строения земной коры </a:t>
            </a:r>
            <a:endParaRPr lang="ru-RU" dirty="0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" action="ppaction://hlinkshowjump?jump=nextslide"/>
          </p:cNvPr>
          <p:cNvSpPr/>
          <p:nvPr/>
        </p:nvSpPr>
        <p:spPr>
          <a:xfrm rot="10800000" flipH="1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64101601"/>
              </p:ext>
            </p:extLst>
          </p:nvPr>
        </p:nvGraphicFramePr>
        <p:xfrm>
          <a:off x="251520" y="1384198"/>
          <a:ext cx="8642448" cy="1168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5679496" y="2908577"/>
            <a:ext cx="3275856" cy="1438573"/>
          </a:xfrm>
          <a:prstGeom prst="roundRect">
            <a:avLst>
              <a:gd name="adj" fmla="val 792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Карта характеризует </a:t>
            </a:r>
            <a:r>
              <a:rPr lang="ru-RU" sz="2000" dirty="0" smtClean="0"/>
              <a:t>различные </a:t>
            </a:r>
            <a:r>
              <a:rPr lang="ru-RU" sz="2000" dirty="0"/>
              <a:t>движения в земной коре, во многом определяющие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50204" y="5706505"/>
            <a:ext cx="7272808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Карта строения земной коры объясняет закономерность расположения рельефа.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44012" y="2132855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304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  <p:bldP spid="10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D:\Домогацких\7кл_Домогацких\Литосфера_Домогацких\№5_Платформы и равнины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4" y="458795"/>
            <a:ext cx="8757212" cy="5731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57622" y="6361264"/>
            <a:ext cx="2271058" cy="428626"/>
          </a:xfrm>
          <a:prstGeom prst="rect">
            <a:avLst/>
          </a:prstGeom>
          <a:solidFill>
            <a:srgbClr val="FFC5C5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Платформы</a:t>
            </a:r>
            <a:r>
              <a:rPr lang="ru-RU" dirty="0"/>
              <a:t>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74205" y="1626624"/>
            <a:ext cx="313184" cy="396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4032" y="3522712"/>
            <a:ext cx="313184" cy="396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1650" y="3126468"/>
            <a:ext cx="313184" cy="396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54463" y="3900296"/>
            <a:ext cx="313184" cy="396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43014" y="1536857"/>
            <a:ext cx="313184" cy="396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5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8464" y="1163643"/>
            <a:ext cx="313184" cy="396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6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84168" y="2055664"/>
            <a:ext cx="313184" cy="396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7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82771" y="2510296"/>
            <a:ext cx="313184" cy="396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8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65058" y="5726155"/>
            <a:ext cx="313184" cy="396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9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83312" y="6330409"/>
            <a:ext cx="313184" cy="396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80291" y="4591592"/>
            <a:ext cx="2703877" cy="784830"/>
          </a:xfrm>
          <a:prstGeom prst="rect">
            <a:avLst/>
          </a:prstGeom>
          <a:solidFill>
            <a:srgbClr val="FFC5C5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Платформа </a:t>
            </a:r>
            <a:r>
              <a:rPr lang="ru-RU" sz="2000" dirty="0" smtClean="0"/>
              <a:t>- стабильный участок земной коры.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04" y="4855526"/>
            <a:ext cx="2708191" cy="1324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101" y="6361264"/>
            <a:ext cx="1945298" cy="4514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Легенда карты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0592" y="1163643"/>
            <a:ext cx="1781359" cy="72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Северо-Американская платформа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0592" y="2896813"/>
            <a:ext cx="1781359" cy="72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Южно-Американская платформа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6000" y="2449688"/>
            <a:ext cx="1781359" cy="72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Африкано-Аравийская платформа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8680" y="4249808"/>
            <a:ext cx="1781359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Австралийская платформа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4154" y="967284"/>
            <a:ext cx="1781359" cy="71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Восточно-Европейская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платформа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3104" y="711124"/>
            <a:ext cx="1781359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Сибирская платформа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4835" y="1990792"/>
            <a:ext cx="1525623" cy="71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Южно-Китайская платформа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5106" y="2917829"/>
            <a:ext cx="147224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Индийская платформа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8267" y="5677821"/>
            <a:ext cx="1833381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Антарктическая платформа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  <p:bldP spid="17" grpId="0"/>
      <p:bldP spid="24" grpId="0"/>
      <p:bldP spid="25" grpId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Для Доога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49991"/>
            <a:ext cx="3215620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448333"/>
            <a:ext cx="3211781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Физическая карта 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1455416" y="2464247"/>
            <a:ext cx="432000" cy="4320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>
            <a:off x="2016304" y="4019798"/>
            <a:ext cx="432000" cy="4320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00384" y="2404731"/>
            <a:ext cx="1651372" cy="56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Амазонская низменности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6304" y="4672155"/>
            <a:ext cx="1651372" cy="56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Ла-Платская низменности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77112" y="2968303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ts val="4500"/>
              </a:lnSpc>
            </a:pPr>
            <a:r>
              <a:rPr lang="ru-RU" dirty="0" smtClean="0"/>
              <a:t>Закономерность размещение </a:t>
            </a:r>
            <a:br>
              <a:rPr lang="ru-RU" dirty="0" smtClean="0"/>
            </a:br>
            <a:r>
              <a:rPr lang="ru-RU" dirty="0" smtClean="0"/>
              <a:t>равнин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364088" y="1481281"/>
            <a:ext cx="3600400" cy="4328710"/>
            <a:chOff x="5364088" y="1481281"/>
            <a:chExt cx="3600400" cy="4328710"/>
          </a:xfrm>
        </p:grpSpPr>
        <p:pic>
          <p:nvPicPr>
            <p:cNvPr id="1026" name="Picture 2" descr="E:\Для Доога\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1849991"/>
              <a:ext cx="3141027" cy="396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364088" y="1481281"/>
              <a:ext cx="3600400" cy="40011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Карта строения земной коры</a:t>
              </a:r>
              <a:endParaRPr lang="ru-RU" sz="2000" dirty="0"/>
            </a:p>
          </p:txBody>
        </p:sp>
      </p:grpSp>
      <p:sp>
        <p:nvSpPr>
          <p:cNvPr id="17" name="Овал 16"/>
          <p:cNvSpPr/>
          <p:nvPr/>
        </p:nvSpPr>
        <p:spPr>
          <a:xfrm>
            <a:off x="6819961" y="2968303"/>
            <a:ext cx="432000" cy="4320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5281" y="2472279"/>
            <a:ext cx="1781359" cy="72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Южно-Американская платформа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6304" y="6021288"/>
            <a:ext cx="6136368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Равнины</a:t>
            </a:r>
            <a:r>
              <a:rPr lang="ru-RU" sz="2000" dirty="0" smtClean="0"/>
              <a:t> соответствуют </a:t>
            </a:r>
            <a:r>
              <a:rPr lang="ru-RU" sz="2400" dirty="0" smtClean="0"/>
              <a:t>платформам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77112" y="5418398"/>
            <a:ext cx="960006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Вывод</a:t>
            </a:r>
            <a:endParaRPr lang="ru-RU" sz="2000" dirty="0"/>
          </a:p>
        </p:txBody>
      </p:sp>
      <p:sp>
        <p:nvSpPr>
          <p:cNvPr id="21" name="Пятиугольник 20">
            <a:hlinkClick r:id="rId5" action="ppaction://hlinksldjump"/>
          </p:cNvPr>
          <p:cNvSpPr/>
          <p:nvPr/>
        </p:nvSpPr>
        <p:spPr>
          <a:xfrm rot="10800000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Умножение 21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7" grpId="0" animBg="1"/>
      <p:bldP spid="17" grpId="1" animBg="1"/>
      <p:bldP spid="18" grpId="0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могацких\7кл_Домогацких\Литосфера_Домогацких\№5_Платформы и равнины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4" y="750248"/>
            <a:ext cx="8915400" cy="5558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4789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Крупные равнины мира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1476000" y="1944000"/>
            <a:ext cx="432000" cy="432000"/>
          </a:xfrm>
          <a:prstGeom prst="ellipse">
            <a:avLst/>
          </a:prstGeom>
          <a:solidFill>
            <a:schemeClr val="lt1">
              <a:tint val="100000"/>
              <a:shade val="100000"/>
              <a:hueMod val="100000"/>
              <a:satMod val="100000"/>
              <a:alpha val="0"/>
            </a:schemeClr>
          </a:solidFill>
          <a:ln w="34925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60000" y="3456000"/>
            <a:ext cx="432000" cy="432000"/>
          </a:xfrm>
          <a:prstGeom prst="ellipse">
            <a:avLst/>
          </a:prstGeom>
          <a:solidFill>
            <a:schemeClr val="lt1">
              <a:tint val="100000"/>
              <a:shade val="100000"/>
              <a:hueMod val="100000"/>
              <a:satMod val="100000"/>
              <a:alpha val="0"/>
            </a:schemeClr>
          </a:solidFill>
          <a:ln w="34925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68000" y="1340768"/>
            <a:ext cx="432000" cy="432000"/>
          </a:xfrm>
          <a:prstGeom prst="ellipse">
            <a:avLst/>
          </a:prstGeom>
          <a:solidFill>
            <a:schemeClr val="lt1">
              <a:tint val="100000"/>
              <a:shade val="100000"/>
              <a:hueMod val="100000"/>
              <a:satMod val="100000"/>
              <a:alpha val="0"/>
            </a:schemeClr>
          </a:solidFill>
          <a:ln w="34925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20000" y="1044000"/>
            <a:ext cx="432000" cy="432000"/>
          </a:xfrm>
          <a:prstGeom prst="ellipse">
            <a:avLst/>
          </a:prstGeom>
          <a:solidFill>
            <a:schemeClr val="lt1">
              <a:tint val="100000"/>
              <a:shade val="100000"/>
              <a:hueMod val="100000"/>
              <a:satMod val="100000"/>
              <a:alpha val="0"/>
            </a:schemeClr>
          </a:solidFill>
          <a:ln w="34925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688000" y="1224000"/>
            <a:ext cx="432000" cy="432000"/>
          </a:xfrm>
          <a:prstGeom prst="ellipse">
            <a:avLst/>
          </a:prstGeom>
          <a:solidFill>
            <a:schemeClr val="lt1">
              <a:tint val="100000"/>
              <a:shade val="100000"/>
              <a:hueMod val="100000"/>
              <a:satMod val="100000"/>
              <a:alpha val="0"/>
            </a:schemeClr>
          </a:solidFill>
          <a:ln w="34925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71297" y="2700000"/>
            <a:ext cx="324000" cy="324000"/>
          </a:xfrm>
          <a:prstGeom prst="ellipse">
            <a:avLst/>
          </a:prstGeom>
          <a:solidFill>
            <a:schemeClr val="lt1">
              <a:tint val="100000"/>
              <a:shade val="100000"/>
              <a:hueMod val="100000"/>
              <a:satMod val="100000"/>
              <a:alpha val="0"/>
            </a:schemeClr>
          </a:solidFill>
          <a:ln w="34925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C:\Documents and Settings\User\Рабочий стол\урок для дООГа\Рисунок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00" y="5589240"/>
            <a:ext cx="6331112" cy="1162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иугольник 5">
            <a:hlinkClick r:id="rId5" action="ppaction://hlinksldjump"/>
          </p:cNvPr>
          <p:cNvSpPr/>
          <p:nvPr/>
        </p:nvSpPr>
        <p:spPr>
          <a:xfrm rot="10800000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6" name="Picture 12" descr="http://cdn.arstechnica.net/wp-content/uploads/2011/07/Deccan_Trap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4" y="750248"/>
            <a:ext cx="8896825" cy="4838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tepnoy-sledopyt.narod.ru/ub/1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563" y="750248"/>
            <a:ext cx="8868265" cy="4838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ибирь, Росс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4" y="765329"/>
            <a:ext cx="8868264" cy="48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03" y="750248"/>
            <a:ext cx="8892625" cy="4857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467"/>
          <a:stretch/>
        </p:blipFill>
        <p:spPr bwMode="auto">
          <a:xfrm>
            <a:off x="125562" y="-1086603"/>
            <a:ext cx="8901122" cy="6675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682" y="750248"/>
            <a:ext cx="8882544" cy="4838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3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ы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br">
              <a:srgbClr val="000000">
                <a:alpha val="0"/>
              </a:srgbClr>
            </a:outerShdw>
          </a:effectLst>
        </a:effectStyle>
        <a:effectStyle>
          <a:effectLst>
            <a:outerShdw dir="5400000" algn="ctr">
              <a:srgbClr val="EBE9ED">
                <a:alpha val="0"/>
              </a:srgbClr>
            </a:outerShdw>
          </a:effectLst>
          <a:scene3d>
            <a:camera prst="orthographicFront" fov="0">
              <a:rot lat="0" lon="0" rev="0"/>
            </a:camera>
            <a:lightRig rig="glow" dir="b">
              <a:rot lat="0" lon="0" rev="0"/>
            </a:lightRig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 fov="0">
              <a:rot lat="0" lon="0" rev="0"/>
            </a:camera>
            <a:lightRig rig="glow" dir="b">
              <a:rot lat="0" lon="0" rev="0"/>
            </a:lightRig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5000"/>
                <a:hueMod val="100000"/>
                <a:satMod val="100000"/>
              </a:schemeClr>
              <a:schemeClr val="phClr">
                <a:tint val="5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299</Words>
  <Application>Microsoft Office PowerPoint</Application>
  <PresentationFormat>Экран (4:3)</PresentationFormat>
  <Paragraphs>107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Горы</vt:lpstr>
      <vt:lpstr>  Равнины </vt:lpstr>
      <vt:lpstr>Презентация PowerPoint</vt:lpstr>
      <vt:lpstr>Виды равнин</vt:lpstr>
      <vt:lpstr>Равнины по внешнему облику</vt:lpstr>
      <vt:lpstr>Равнины по происхождению</vt:lpstr>
      <vt:lpstr>Карта строения земной коры </vt:lpstr>
      <vt:lpstr>Презентация PowerPoint</vt:lpstr>
      <vt:lpstr>Закономерность размещение  равнин</vt:lpstr>
      <vt:lpstr>Крупные равнины мира</vt:lpstr>
      <vt:lpstr>Практическая работа №5</vt:lpstr>
      <vt:lpstr>Повторение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Шапель Л.Н.</dc:creator>
  <cp:lastModifiedBy>Завуч УВЗ</cp:lastModifiedBy>
  <cp:revision>131</cp:revision>
  <dcterms:created xsi:type="dcterms:W3CDTF">2011-11-13T19:31:05Z</dcterms:created>
  <dcterms:modified xsi:type="dcterms:W3CDTF">2016-02-18T11:52:28Z</dcterms:modified>
</cp:coreProperties>
</file>