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63" r:id="rId3"/>
    <p:sldId id="265" r:id="rId4"/>
    <p:sldId id="264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741"/>
    <a:srgbClr val="001736"/>
    <a:srgbClr val="003374"/>
    <a:srgbClr val="173A8D"/>
    <a:srgbClr val="C9A093"/>
    <a:srgbClr val="F1F1F1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3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182" y="295742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_gYhdaJ35A&amp;t=63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0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266" y="2178768"/>
            <a:ext cx="5692204" cy="78833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Природные зоны Африки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323" y="2974923"/>
            <a:ext cx="79013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Blip>
                <a:blip r:embed="rId3"/>
              </a:buBlip>
            </a:pPr>
            <a:r>
              <a:rPr lang="ru-RU" sz="2400" dirty="0" smtClean="0"/>
              <a:t>Определение понятий: опустынивание, оазис, мангры, эндемик, эпифит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ru-RU" sz="2400" dirty="0" smtClean="0"/>
              <a:t>Называть природные зоны Африки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ru-RU" sz="2400" dirty="0" smtClean="0"/>
              <a:t>Экологические проблемы Африки</a:t>
            </a:r>
          </a:p>
          <a:p>
            <a:pPr marL="342900" indent="-342900" algn="just">
              <a:buBlip>
                <a:blip r:embed="rId3"/>
              </a:buBlip>
            </a:pPr>
            <a:r>
              <a:rPr lang="ru-RU" sz="2400" dirty="0" smtClean="0"/>
              <a:t>Показывать на карте: природные зоны, вулкан </a:t>
            </a:r>
            <a:r>
              <a:rPr lang="ru-RU" sz="2400" dirty="0" err="1" smtClean="0"/>
              <a:t>Нгороргоро</a:t>
            </a:r>
            <a:r>
              <a:rPr lang="ru-RU" sz="2400" dirty="0" smtClean="0"/>
              <a:t>, пустыни: Сахара, </a:t>
            </a:r>
            <a:r>
              <a:rPr lang="ru-RU" sz="2400" dirty="0" err="1" smtClean="0"/>
              <a:t>Намиб</a:t>
            </a:r>
            <a:r>
              <a:rPr lang="ru-RU" sz="2400" dirty="0" smtClean="0"/>
              <a:t>, Калахари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hlinkClick r:id="rId2"/>
              </a:rPr>
              <a:t>Природные зоны Африки</a:t>
            </a:r>
            <a:endParaRPr lang="ru-RU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663900"/>
              </p:ext>
            </p:extLst>
          </p:nvPr>
        </p:nvGraphicFramePr>
        <p:xfrm>
          <a:off x="351693" y="1572628"/>
          <a:ext cx="8499231" cy="19660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24141"/>
                <a:gridCol w="2125030"/>
                <a:gridCol w="2125030"/>
                <a:gridCol w="2125030"/>
              </a:tblGrid>
              <a:tr h="983004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Природная зона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Почвы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Растения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ru-RU" sz="2800" dirty="0">
                          <a:effectLst/>
                        </a:rPr>
                        <a:t>Животные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83004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44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1307" y="293077"/>
            <a:ext cx="7772400" cy="67297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Практикум по контурной карте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t="1880" r="-1097" b="7180"/>
          <a:stretch/>
        </p:blipFill>
        <p:spPr>
          <a:xfrm>
            <a:off x="2473568" y="966892"/>
            <a:ext cx="4349263" cy="55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0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79940" y="634121"/>
            <a:ext cx="7385538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59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«Правда ли, что?…»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59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Африке есть деревья, имеющие корни до 4-х метров в высоту.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59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Банан – это многолетняя трава.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59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экваториальных лесах самый чистый и свежий воздух.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59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Африке растет слоновая трава высотой до 5 метров.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59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Сахара – это бескрайние просторы, покрытые песком.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59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влажных экваториальных лесах даже днем царит полумрак.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59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саваннах не встретишь деревьев, одна травянистая растительность.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59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Баобаб не горит в огне.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59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Сахаре годами не бывают дождя, а если и случается, то капли высыхают, не достигнув земли.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59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Вельвичия – небольшое копытное животное, родственник жирафа.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59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Сахаре можно встретить «стреляющие» камни, которые лопаются от перегрева на солнце.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59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пустыне человек страдает не столько от жары, сколько от холода.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59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Самум – название племени, проживающего в зоне пустынь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3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7169" y="311894"/>
            <a:ext cx="78310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Интерактивная игра «Что-то новенькое»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2000" dirty="0" smtClean="0"/>
              <a:t>Каждый </a:t>
            </a:r>
            <a:r>
              <a:rPr lang="ru-RU" sz="2000" dirty="0"/>
              <a:t>ряд получает листок, на котором в конце игры должны появиться изученные на уроке термины и понятия, географические названия, имена географов, названия растений и животных. Листок получают учащиеся, сидящие на последних партах. Ученик пишет термин или понятие и передаёт листок впереди сидящему. Побеждает ряд, который запишет наибольшее количество слов по теме урока.</a:t>
            </a:r>
          </a:p>
        </p:txBody>
      </p:sp>
      <p:pic>
        <p:nvPicPr>
          <p:cNvPr id="3074" name="Picture 2" descr="http://lits47.ucoz.ru/ucheniki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85" y="3104135"/>
            <a:ext cx="3609486" cy="375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03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grischenkonatalia.files.wordpress.com/2016/04/d0b4d0bed0bc-d0b7d0b0d0b4d0b0d0bdd0b8d0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7" y="1250152"/>
            <a:ext cx="8057388" cy="130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8381" y="3094778"/>
            <a:ext cx="4652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§</a:t>
            </a:r>
            <a:r>
              <a:rPr lang="ru-RU" sz="4400" dirty="0" smtClean="0"/>
              <a:t>12, </a:t>
            </a:r>
            <a:r>
              <a:rPr lang="ru-RU" sz="4400" dirty="0"/>
              <a:t>вопросы, сайт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208</Words>
  <Application>Microsoft Office PowerPoint</Application>
  <PresentationFormat>Экран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Природные зоны Африки</vt:lpstr>
      <vt:lpstr>Природные зоны Африки</vt:lpstr>
      <vt:lpstr>Практикум по контурной карте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ЛИ</cp:lastModifiedBy>
  <cp:revision>70</cp:revision>
  <dcterms:created xsi:type="dcterms:W3CDTF">2016-11-18T14:12:19Z</dcterms:created>
  <dcterms:modified xsi:type="dcterms:W3CDTF">2017-12-09T08:43:19Z</dcterms:modified>
</cp:coreProperties>
</file>