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5C42-75AD-4E58-8954-D84150095755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19B5-8E26-4EBF-88AE-C048FC526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3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5C42-75AD-4E58-8954-D84150095755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19B5-8E26-4EBF-88AE-C048FC526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0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5C42-75AD-4E58-8954-D84150095755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19B5-8E26-4EBF-88AE-C048FC526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76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5C42-75AD-4E58-8954-D84150095755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19B5-8E26-4EBF-88AE-C048FC526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42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5C42-75AD-4E58-8954-D84150095755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19B5-8E26-4EBF-88AE-C048FC526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55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5C42-75AD-4E58-8954-D84150095755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19B5-8E26-4EBF-88AE-C048FC526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61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5C42-75AD-4E58-8954-D84150095755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19B5-8E26-4EBF-88AE-C048FC526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47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5C42-75AD-4E58-8954-D84150095755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19B5-8E26-4EBF-88AE-C048FC526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79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5C42-75AD-4E58-8954-D84150095755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19B5-8E26-4EBF-88AE-C048FC526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3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5C42-75AD-4E58-8954-D84150095755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19B5-8E26-4EBF-88AE-C048FC526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81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5C42-75AD-4E58-8954-D84150095755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19B5-8E26-4EBF-88AE-C048FC526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29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95C42-75AD-4E58-8954-D84150095755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819B5-8E26-4EBF-88AE-C048FC526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29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microsoft.com/office/2007/relationships/media" Target="../media/media3.mp3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jpeg"/><Relationship Id="rId11" Type="http://schemas.openxmlformats.org/officeDocument/2006/relationships/image" Target="../media/image6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.png"/><Relationship Id="rId4" Type="http://schemas.openxmlformats.org/officeDocument/2006/relationships/audio" Target="../media/media3.mp3"/><Relationship Id="rId9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gif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gif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3.anyfad.com/items/t1@ff4078a4-d276-44d5-93b1-f226dd463c64/Starinnye-karty-sokrovishh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3053" r="7340" b="4826"/>
          <a:stretch/>
        </p:blipFill>
        <p:spPr bwMode="auto">
          <a:xfrm>
            <a:off x="-149078" y="-33334"/>
            <a:ext cx="9144000" cy="689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Миньоны анимашки"/>
          <p:cNvPicPr>
            <a:picLocks noGrp="1" noChangeAspect="1" noChangeArrowheads="1" noCro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35" y="1844824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32027"/>
            <a:ext cx="45720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Что такое широта</a:t>
            </a:r>
          </a:p>
          <a:p>
            <a:r>
              <a:rPr 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Какой она бывает</a:t>
            </a:r>
          </a:p>
          <a:p>
            <a:r>
              <a:rPr 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Как определить широту</a:t>
            </a:r>
          </a:p>
          <a:p>
            <a:r>
              <a:rPr 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Где находится ее значение в градусах</a:t>
            </a:r>
          </a:p>
          <a:p>
            <a:r>
              <a:rPr lang="ru-RU" sz="2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Что </a:t>
            </a:r>
            <a:r>
              <a:rPr 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такое долгота</a:t>
            </a:r>
          </a:p>
          <a:p>
            <a:r>
              <a:rPr 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Какой она бывает</a:t>
            </a:r>
          </a:p>
          <a:p>
            <a:r>
              <a:rPr 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Как определить географическую долготу</a:t>
            </a:r>
          </a:p>
          <a:p>
            <a:r>
              <a:rPr 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Где на карте нанесено значение географической долготы </a:t>
            </a:r>
            <a:r>
              <a:rPr lang="ru-RU" sz="2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 градусах</a:t>
            </a:r>
            <a:endParaRPr lang="ru-RU" sz="22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r>
              <a:rPr 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Как определить широту или долготу объекта, если он находится не на параллели, не на меридиане</a:t>
            </a:r>
          </a:p>
          <a:p>
            <a:r>
              <a:rPr 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Что такое географическая координата</a:t>
            </a:r>
          </a:p>
          <a:p>
            <a:r>
              <a:rPr 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Как правильно записать географические координаты</a:t>
            </a:r>
          </a:p>
        </p:txBody>
      </p:sp>
      <p:pic>
        <p:nvPicPr>
          <p:cNvPr id="2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9712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3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3.anyfad.com/items/t1@ff4078a4-d276-44d5-93b1-f226dd463c64/Starinnye-karty-sokrovishh.jpg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3053" r="7340" b="4826"/>
          <a:stretch/>
        </p:blipFill>
        <p:spPr bwMode="auto">
          <a:xfrm>
            <a:off x="-132411" y="-33334"/>
            <a:ext cx="9144000" cy="689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4624"/>
            <a:ext cx="7884368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первым буквам географических объектов с помощью координат  составьте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имя сказочного героя</a:t>
            </a:r>
            <a:endParaRPr lang="ru-RU" sz="22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8° </a:t>
            </a:r>
            <a:r>
              <a:rPr lang="ru-RU" sz="22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с.ш</a:t>
            </a:r>
            <a:r>
              <a:rPr 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 80° </a:t>
            </a:r>
            <a:r>
              <a:rPr lang="ru-RU" sz="22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в.д</a:t>
            </a:r>
            <a:r>
              <a:rPr 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.______________________</a:t>
            </a:r>
          </a:p>
          <a:p>
            <a:pPr marL="0" indent="0">
              <a:buNone/>
            </a:pPr>
            <a:r>
              <a:rPr 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23° ю.ш.43° </a:t>
            </a:r>
            <a:r>
              <a:rPr lang="ru-RU" sz="22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з.д</a:t>
            </a:r>
            <a:r>
              <a:rPr 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 ____________________</a:t>
            </a:r>
          </a:p>
          <a:p>
            <a:pPr marL="0" indent="0">
              <a:buNone/>
            </a:pPr>
            <a:r>
              <a:rPr 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65° </a:t>
            </a:r>
            <a:r>
              <a:rPr lang="ru-RU" sz="22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с.ш</a:t>
            </a:r>
            <a:r>
              <a:rPr 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 90° </a:t>
            </a:r>
            <a:r>
              <a:rPr lang="ru-RU" sz="22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в.д</a:t>
            </a:r>
            <a:r>
              <a:rPr 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 ____________________</a:t>
            </a:r>
          </a:p>
          <a:p>
            <a:pPr marL="0" indent="0">
              <a:buNone/>
            </a:pPr>
            <a:r>
              <a:rPr 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34° ю.ш.19° </a:t>
            </a:r>
            <a:r>
              <a:rPr lang="ru-RU" sz="22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в.д</a:t>
            </a:r>
            <a:r>
              <a:rPr 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 </a:t>
            </a:r>
            <a:r>
              <a:rPr lang="ru-RU" sz="2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____________________</a:t>
            </a:r>
          </a:p>
          <a:p>
            <a:pPr marL="0" indent="0">
              <a:buNone/>
            </a:pPr>
            <a:r>
              <a:rPr lang="ru-RU" sz="2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__________________________________________</a:t>
            </a:r>
            <a:endParaRPr lang="ru-RU" sz="22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Найдите соответствие: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453413"/>
              </p:ext>
            </p:extLst>
          </p:nvPr>
        </p:nvGraphicFramePr>
        <p:xfrm>
          <a:off x="323528" y="3479364"/>
          <a:ext cx="5184576" cy="30185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5"/>
                <a:gridCol w="2017535"/>
                <a:gridCol w="310010"/>
                <a:gridCol w="2439386"/>
              </a:tblGrid>
              <a:tr h="599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  <a:ea typeface="+mn-ea"/>
                          <a:cs typeface="+mn-cs"/>
                        </a:rPr>
                        <a:t>Мехико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  <a:ea typeface="+mn-ea"/>
                          <a:cs typeface="+mn-cs"/>
                        </a:rPr>
                        <a:t> 6° </a:t>
                      </a:r>
                      <a:r>
                        <a:rPr lang="ru-RU" sz="1800" b="1" kern="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  <a:ea typeface="+mn-ea"/>
                          <a:cs typeface="+mn-cs"/>
                        </a:rPr>
                        <a:t>ю.ш</a:t>
                      </a:r>
                      <a:r>
                        <a:rPr lang="ru-RU" sz="1800" b="1" kern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  <a:ea typeface="+mn-ea"/>
                          <a:cs typeface="+mn-cs"/>
                        </a:rPr>
                        <a:t>. 105° </a:t>
                      </a:r>
                      <a:r>
                        <a:rPr lang="ru-RU" sz="1800" b="1" kern="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  <a:ea typeface="+mn-ea"/>
                          <a:cs typeface="+mn-cs"/>
                        </a:rPr>
                        <a:t>в.д</a:t>
                      </a:r>
                      <a:r>
                        <a:rPr lang="ru-RU" sz="1800" b="1" kern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  <a:tr h="599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  <a:ea typeface="+mn-ea"/>
                          <a:cs typeface="+mn-cs"/>
                        </a:rPr>
                        <a:t>Вулкан Кракатау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  <a:ea typeface="+mn-ea"/>
                          <a:cs typeface="+mn-cs"/>
                        </a:rPr>
                        <a:t>44° с.ш. 132° в.д.</a:t>
                      </a:r>
                    </a:p>
                  </a:txBody>
                  <a:tcPr marL="68580" marR="68580" marT="0" marB="0"/>
                </a:tc>
              </a:tr>
              <a:tr h="599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  <a:ea typeface="+mn-ea"/>
                          <a:cs typeface="+mn-cs"/>
                        </a:rPr>
                        <a:t>Буэнос-Айрес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  <a:ea typeface="+mn-ea"/>
                          <a:cs typeface="+mn-cs"/>
                        </a:rPr>
                        <a:t>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  <a:ea typeface="+mn-ea"/>
                          <a:cs typeface="+mn-cs"/>
                        </a:rPr>
                        <a:t>19° </a:t>
                      </a:r>
                      <a:r>
                        <a:rPr lang="ru-RU" sz="1800" b="1" kern="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  <a:ea typeface="+mn-ea"/>
                          <a:cs typeface="+mn-cs"/>
                        </a:rPr>
                        <a:t>с.ш</a:t>
                      </a:r>
                      <a:r>
                        <a:rPr lang="ru-RU" sz="1800" b="1" kern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  <a:ea typeface="+mn-ea"/>
                          <a:cs typeface="+mn-cs"/>
                        </a:rPr>
                        <a:t>. 99° </a:t>
                      </a:r>
                      <a:r>
                        <a:rPr lang="ru-RU" sz="1800" b="1" kern="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  <a:ea typeface="+mn-ea"/>
                          <a:cs typeface="+mn-cs"/>
                        </a:rPr>
                        <a:t>з.д</a:t>
                      </a:r>
                      <a:r>
                        <a:rPr lang="ru-RU" sz="1800" b="1" kern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  <a:tr h="599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  <a:ea typeface="+mn-ea"/>
                          <a:cs typeface="+mn-cs"/>
                        </a:rPr>
                        <a:t>Владивосток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  <a:ea typeface="+mn-ea"/>
                          <a:cs typeface="+mn-cs"/>
                        </a:rPr>
                        <a:t>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  <a:ea typeface="+mn-ea"/>
                          <a:cs typeface="+mn-cs"/>
                        </a:rPr>
                        <a:t>35° </a:t>
                      </a:r>
                      <a:r>
                        <a:rPr lang="ru-RU" sz="1800" b="1" kern="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  <a:ea typeface="+mn-ea"/>
                          <a:cs typeface="+mn-cs"/>
                        </a:rPr>
                        <a:t>ю.ш</a:t>
                      </a:r>
                      <a:r>
                        <a:rPr lang="ru-RU" sz="1800" b="1" kern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  <a:ea typeface="+mn-ea"/>
                          <a:cs typeface="+mn-cs"/>
                        </a:rPr>
                        <a:t>. 59° </a:t>
                      </a:r>
                      <a:r>
                        <a:rPr lang="ru-RU" sz="1800" b="1" kern="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  <a:ea typeface="+mn-ea"/>
                          <a:cs typeface="+mn-cs"/>
                        </a:rPr>
                        <a:t>з.д</a:t>
                      </a:r>
                      <a:r>
                        <a:rPr lang="ru-RU" sz="1800" b="1" kern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  <a:tr h="599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  <a:ea typeface="+mn-ea"/>
                          <a:cs typeface="+mn-cs"/>
                        </a:rPr>
                        <a:t>Ла-Пас</a:t>
                      </a:r>
                      <a:endParaRPr lang="ru-RU" sz="1800" b="1" kern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  <a:ea typeface="+mn-ea"/>
                          <a:cs typeface="+mn-cs"/>
                        </a:rPr>
                        <a:t>Д</a:t>
                      </a:r>
                      <a:endParaRPr lang="ru-RU" sz="1800" b="1" kern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  <a:ea typeface="+mn-ea"/>
                          <a:cs typeface="+mn-cs"/>
                        </a:rPr>
                        <a:t>18° </a:t>
                      </a:r>
                      <a:r>
                        <a:rPr lang="ru-RU" sz="1800" b="1" kern="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  <a:ea typeface="+mn-ea"/>
                          <a:cs typeface="+mn-cs"/>
                        </a:rPr>
                        <a:t>ю.ш</a:t>
                      </a:r>
                      <a:r>
                        <a:rPr lang="ru-RU" sz="1800" b="1" kern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  <a:ea typeface="+mn-ea"/>
                          <a:cs typeface="+mn-cs"/>
                        </a:rPr>
                        <a:t>. 78° </a:t>
                      </a:r>
                      <a:r>
                        <a:rPr lang="ru-RU" sz="1800" b="1" kern="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  <a:ea typeface="+mn-ea"/>
                          <a:cs typeface="+mn-cs"/>
                        </a:rPr>
                        <a:t>з.д</a:t>
                      </a:r>
                      <a:r>
                        <a:rPr lang="ru-RU" sz="1800" b="1" kern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Print" pitchFamily="2" charset="0"/>
                          <a:ea typeface="+mn-ea"/>
                          <a:cs typeface="+mn-cs"/>
                        </a:rPr>
                        <a:t>.</a:t>
                      </a:r>
                      <a:endParaRPr lang="ru-RU" sz="1800" b="1" kern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Print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2" descr="Миньоны картинки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208" y="908719"/>
            <a:ext cx="3575493" cy="223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s019.radikal.ru/i607/1506/82/354213969f7a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61" y="5075303"/>
            <a:ext cx="2182657" cy="168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87451" y="2420888"/>
            <a:ext cx="609600" cy="609600"/>
          </a:xfrm>
          <a:prstGeom prst="rect">
            <a:avLst/>
          </a:prstGeom>
        </p:spPr>
      </p:pic>
      <p:pic>
        <p:nvPicPr>
          <p:cNvPr id="1028" name="Picture 4" descr="Миньоны - Анимации на телефон от TEL.BY (320x240, 4 штуки)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176" y="3355216"/>
            <a:ext cx="2033447" cy="152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6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22282" y="3812959"/>
            <a:ext cx="609600" cy="609600"/>
          </a:xfrm>
          <a:prstGeom prst="rect">
            <a:avLst/>
          </a:prstGeom>
        </p:spPr>
      </p:pic>
      <p:pic>
        <p:nvPicPr>
          <p:cNvPr id="6" name="6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07676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6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3.anyfad.com/items/t1@ff4078a4-d276-44d5-93b1-f226dd463c64/Starinnye-karty-sokrovishh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3053" r="7340" b="4826"/>
          <a:stretch/>
        </p:blipFill>
        <p:spPr bwMode="auto">
          <a:xfrm>
            <a:off x="-132411" y="-40833"/>
            <a:ext cx="9144000" cy="689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n-ea"/>
                <a:cs typeface="+mn-cs"/>
              </a:rPr>
              <a:t>Проверяем!!!</a:t>
            </a:r>
            <a:endParaRPr lang="ru-RU" sz="54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5" name="7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4208" y="5877272"/>
            <a:ext cx="609600" cy="609600"/>
          </a:xfrm>
        </p:spPr>
      </p:pic>
      <p:pic>
        <p:nvPicPr>
          <p:cNvPr id="2052" name="Picture 4" descr="http://mir-animashki.com/_ph/112/161005338.gif?144973169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82140"/>
            <a:ext cx="460851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268760"/>
            <a:ext cx="561662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Остров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ри-Ланка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ио-де-Жанейро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Река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нисей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ейптаун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ШРЕК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1В, 2А, 3Г, 4Б, 5Д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7123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3.anyfad.com/items/t1@ff4078a4-d276-44d5-93b1-f226dd463c64/Starinnye-karty-sokrovishh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3053" r="7340" b="4826"/>
          <a:stretch/>
        </p:blipFill>
        <p:spPr bwMode="auto">
          <a:xfrm>
            <a:off x="-132411" y="-33334"/>
            <a:ext cx="9144000" cy="689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656184"/>
          </a:xfrm>
        </p:spPr>
        <p:txBody>
          <a:bodyPr>
            <a:noAutofit/>
          </a:bodyPr>
          <a:lstStyle/>
          <a:p>
            <a:r>
              <a:rPr 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n-ea"/>
                <a:cs typeface="+mn-cs"/>
              </a:rPr>
              <a:t>Практическая работа №4</a:t>
            </a:r>
            <a:br>
              <a:rPr 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n-ea"/>
                <a:cs typeface="+mn-cs"/>
              </a:rPr>
            </a:br>
            <a:r>
              <a:rPr 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n-ea"/>
                <a:cs typeface="+mn-cs"/>
              </a:rPr>
              <a:t>Определение географических координат по картам и нанесение географических объектов по заданным координатам на контурную карту</a:t>
            </a:r>
            <a:br>
              <a:rPr 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n-ea"/>
                <a:cs typeface="+mn-cs"/>
              </a:rPr>
            </a:br>
            <a:endParaRPr lang="ru-RU" sz="22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7" name="Picture 2" descr="Миньоны картинки"/>
          <p:cNvPicPr>
            <a:picLocks noGrp="1" noChangeAspect="1" noChangeArrowheads="1" noCro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56" y="2276872"/>
            <a:ext cx="599106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12160" y="508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6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3.anyfad.com/items/t1@ff4078a4-d276-44d5-93b1-f226dd463c64/Starinnye-karty-sokrovishh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3053" r="7340" b="4826"/>
          <a:stretch/>
        </p:blipFill>
        <p:spPr bwMode="auto">
          <a:xfrm>
            <a:off x="-132411" y="-33334"/>
            <a:ext cx="9144000" cy="689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</p:spPr>
        <p:txBody>
          <a:bodyPr>
            <a:noAutofit/>
          </a:bodyPr>
          <a:lstStyle/>
          <a:p>
            <a:r>
              <a:rPr lang="ru-RU" sz="1800" i="1" dirty="0"/>
              <a:t>Кевин и Боб обнаружили записку, в которой сообщалось, что корона Елизаветы была похищена и спрятана в заколдованном месте Х. Туда можно попасть, только если точно проложить маршрут. К записке прилагается инструкция. Нужно  помочь Кевину и Бобу найти корону королевы.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Picture 8" descr="http://imglf1.ph.126.net/Pbu9IK3QrL2xkY1-lAbxKw==/1622984715813686965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1909133" cy="101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mglf1.ph.126.net/Pbu9IK3QrL2xkY1-lAbxKw==/1622984715813686965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171309"/>
            <a:ext cx="1656183" cy="88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trilbee.com/wp-content/uploads/2015/07/minions-8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1" t="9198" r="33470" b="22850"/>
          <a:stretch/>
        </p:blipFill>
        <p:spPr bwMode="auto">
          <a:xfrm>
            <a:off x="6925613" y="4676775"/>
            <a:ext cx="2085975" cy="2181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8854366" cy="5445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1.Выбрать и вставить необходимые слова в текст. Чтобы определить географические координаты, нужно знать ________________________. Географическая широта определяется 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________________________.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Слова подсказки: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долгота, высота, широта, широта, меридиан, экватор, параллели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2.Закончите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предложение. Если ты движешься вдоль параллели, то твое направление в соответствии со сторонами горизонта будет________________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Слова подсказки: 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 севера на юг, с запада на восток, с северо-запада на юго-восток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3.Точка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координатами 35°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ю.ш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150°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в.д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находится в _______ и _________полушариях. Начало маршрута в заколдованное место начинается в пункте с координатами 35°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ю.ш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 150°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в.д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Найдите эту точку на карте и подпишите ее название.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Из этого пункта следует двигаться на север строго до пересечения с экватором. Это будет точка Б. В пункте Б нужно повернуть на запад и пройти 40°. Здесь и будет спрятана корона ___________________.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 Чтобы забрать корону нужно определить название острова и координаты его центрального места. Какие крупные объекты находятся вокруг заколдованного места? Указать названия и направления ______________________, _________________________.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7544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3.anyfad.com/items/t1@ff4078a4-d276-44d5-93b1-f226dd463c64/Starinnye-karty-sokrovishh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3053" r="7340" b="4826"/>
          <a:stretch/>
        </p:blipFill>
        <p:spPr bwMode="auto">
          <a:xfrm>
            <a:off x="-132411" y="-33334"/>
            <a:ext cx="9144000" cy="689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n-ea"/>
                <a:cs typeface="+mn-cs"/>
              </a:rPr>
              <a:t>Скоро увидимся!!!</a:t>
            </a:r>
          </a:p>
        </p:txBody>
      </p:sp>
      <p:pic>
        <p:nvPicPr>
          <p:cNvPr id="5" name="Picture 4" descr="Миньоны анимашки"/>
          <p:cNvPicPr>
            <a:picLocks noGrp="1" noChangeAspect="1" noChangeArrowheads="1" noCro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49" y="1700808"/>
            <a:ext cx="612068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92280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262</Words>
  <Application>Microsoft Office PowerPoint</Application>
  <PresentationFormat>Экран (4:3)</PresentationFormat>
  <Paragraphs>62</Paragraphs>
  <Slides>6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Проверяем!!!</vt:lpstr>
      <vt:lpstr>Практическая работа №4 Определение географических координат по картам и нанесение географических объектов по заданным координатам на контурную карту </vt:lpstr>
      <vt:lpstr>Кевин и Боб обнаружили записку, в которой сообщалось, что корона Елизаветы была похищена и спрятана в заколдованном месте Х. Туда можно попасть, только если точно проложить маршрут. К записке прилагается инструкция. Нужно  помочь Кевину и Бобу найти корону королевы. </vt:lpstr>
      <vt:lpstr>Скоро увидимся!!!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Zampomr1</dc:creator>
  <cp:lastModifiedBy>Zampomr1</cp:lastModifiedBy>
  <cp:revision>13</cp:revision>
  <dcterms:created xsi:type="dcterms:W3CDTF">2015-12-09T11:02:57Z</dcterms:created>
  <dcterms:modified xsi:type="dcterms:W3CDTF">2015-12-10T07:39:15Z</dcterms:modified>
</cp:coreProperties>
</file>