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70" d="100"/>
          <a:sy n="70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AFF1-8C22-4EB9-A24F-57BB0F75A85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EF02-5104-4AE4-A5E1-33D89DB98D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AFF1-8C22-4EB9-A24F-57BB0F75A85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EF02-5104-4AE4-A5E1-33D89DB98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AFF1-8C22-4EB9-A24F-57BB0F75A85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EF02-5104-4AE4-A5E1-33D89DB98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AFF1-8C22-4EB9-A24F-57BB0F75A85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EF02-5104-4AE4-A5E1-33D89DB98D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AFF1-8C22-4EB9-A24F-57BB0F75A85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EF02-5104-4AE4-A5E1-33D89DB98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AFF1-8C22-4EB9-A24F-57BB0F75A85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EF02-5104-4AE4-A5E1-33D89DB98D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AFF1-8C22-4EB9-A24F-57BB0F75A85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EF02-5104-4AE4-A5E1-33D89DB98D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AFF1-8C22-4EB9-A24F-57BB0F75A85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EF02-5104-4AE4-A5E1-33D89DB98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AFF1-8C22-4EB9-A24F-57BB0F75A85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EF02-5104-4AE4-A5E1-33D89DB98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AFF1-8C22-4EB9-A24F-57BB0F75A85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EF02-5104-4AE4-A5E1-33D89DB98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AFF1-8C22-4EB9-A24F-57BB0F75A85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EF02-5104-4AE4-A5E1-33D89DB98D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6DAFF1-8C22-4EB9-A24F-57BB0F75A85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1BEF02-5104-4AE4-A5E1-33D89DB98D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7175351" cy="1793167"/>
          </a:xfrm>
        </p:spPr>
        <p:txBody>
          <a:bodyPr/>
          <a:lstStyle/>
          <a:p>
            <a:r>
              <a:rPr lang="ru-RU" sz="4000" dirty="0" smtClean="0"/>
              <a:t>Воды суши. Подземные  воды и их роль в формировании рельефа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8740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45224"/>
            <a:ext cx="6512511" cy="1143000"/>
          </a:xfrm>
        </p:spPr>
        <p:txBody>
          <a:bodyPr/>
          <a:lstStyle/>
          <a:p>
            <a:r>
              <a:rPr lang="ru-RU" dirty="0" smtClean="0"/>
              <a:t>Глоссарий понятий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476672"/>
            <a:ext cx="6400800" cy="482453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Воды суши</a:t>
            </a:r>
          </a:p>
          <a:p>
            <a:r>
              <a:rPr lang="ru-RU" sz="2800" dirty="0" smtClean="0"/>
              <a:t>Подземные воды</a:t>
            </a:r>
          </a:p>
          <a:p>
            <a:r>
              <a:rPr lang="ru-RU" sz="2800" dirty="0" smtClean="0"/>
              <a:t>Грунтовые воды</a:t>
            </a:r>
          </a:p>
          <a:p>
            <a:r>
              <a:rPr lang="ru-RU" sz="2800" dirty="0" smtClean="0"/>
              <a:t>Межпластовые воды</a:t>
            </a:r>
          </a:p>
          <a:p>
            <a:r>
              <a:rPr lang="ru-RU" sz="2800" dirty="0" smtClean="0"/>
              <a:t>Напорные и безнапорные воды</a:t>
            </a:r>
          </a:p>
          <a:p>
            <a:r>
              <a:rPr lang="ru-RU" sz="2800" dirty="0" smtClean="0"/>
              <a:t>Родник</a:t>
            </a:r>
          </a:p>
          <a:p>
            <a:r>
              <a:rPr lang="ru-RU" sz="2800" dirty="0" smtClean="0"/>
              <a:t>Гейзеры</a:t>
            </a:r>
          </a:p>
          <a:p>
            <a:r>
              <a:rPr lang="ru-RU" sz="2800" dirty="0" smtClean="0"/>
              <a:t>Оползни</a:t>
            </a:r>
          </a:p>
          <a:p>
            <a:r>
              <a:rPr lang="ru-RU" sz="2800" dirty="0" smtClean="0"/>
              <a:t>Карст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99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77967"/>
            <a:ext cx="5961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Подземные воды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 rot="1704557">
            <a:off x="1823610" y="975998"/>
            <a:ext cx="360040" cy="12511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799157">
            <a:off x="7021019" y="971849"/>
            <a:ext cx="360040" cy="12511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63489" y="913653"/>
            <a:ext cx="360040" cy="625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7216" y="2229152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ru-RU" dirty="0" smtClean="0"/>
              <a:t>водонепроницаемый слой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88342" y="1595094"/>
            <a:ext cx="274369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ru-RU" dirty="0" smtClean="0"/>
              <a:t>водопроницаемый слой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83268" y="2237451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растворимый</a:t>
            </a:r>
          </a:p>
          <a:p>
            <a:pPr algn="ctr"/>
            <a:r>
              <a:rPr lang="ru-RU" dirty="0" smtClean="0"/>
              <a:t>слой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44532" y="2698074"/>
            <a:ext cx="1519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</a:t>
            </a:r>
            <a:r>
              <a:rPr lang="ru-RU" sz="3200" dirty="0" smtClean="0"/>
              <a:t>есок, гравий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93991" y="3236683"/>
            <a:ext cx="2229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Глина, мерзлые породы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298962" y="3282065"/>
            <a:ext cx="2421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соли, известняки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968044" y="5066105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 отношению к воде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5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0957" y="1314376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 условиям залегания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77967"/>
            <a:ext cx="5961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Подземные воды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 rot="1704557">
            <a:off x="2721269" y="888118"/>
            <a:ext cx="360040" cy="5686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799157">
            <a:off x="6264380" y="888995"/>
            <a:ext cx="360040" cy="563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8914" y="1443223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ru-RU" dirty="0" smtClean="0"/>
              <a:t>грунтовые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13297" y="1443223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межпластовые</a:t>
            </a:r>
            <a:endParaRPr lang="ru-RU" dirty="0"/>
          </a:p>
        </p:txBody>
      </p:sp>
      <p:sp>
        <p:nvSpPr>
          <p:cNvPr id="10" name="Двойная стрелка вверх/вниз 9"/>
          <p:cNvSpPr/>
          <p:nvPr/>
        </p:nvSpPr>
        <p:spPr>
          <a:xfrm rot="2427387">
            <a:off x="7139449" y="3166151"/>
            <a:ext cx="661177" cy="339061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44400" y="2852935"/>
            <a:ext cx="259228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Напорные и безнапорные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5" y="2536274"/>
            <a:ext cx="6180751" cy="412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62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5877272"/>
            <a:ext cx="6512511" cy="1143000"/>
          </a:xfrm>
        </p:spPr>
        <p:txBody>
          <a:bodyPr/>
          <a:lstStyle/>
          <a:p>
            <a:r>
              <a:rPr lang="ru-RU" dirty="0" smtClean="0"/>
              <a:t>Родник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24" y="554"/>
            <a:ext cx="8027644" cy="602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89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715000"/>
            <a:ext cx="6512511" cy="1143000"/>
          </a:xfrm>
        </p:spPr>
        <p:txBody>
          <a:bodyPr/>
          <a:lstStyle/>
          <a:p>
            <a:r>
              <a:rPr lang="ru-RU" dirty="0" smtClean="0"/>
              <a:t>Гейзеры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528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15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733256"/>
            <a:ext cx="6512511" cy="998984"/>
          </a:xfrm>
        </p:spPr>
        <p:txBody>
          <a:bodyPr/>
          <a:lstStyle/>
          <a:p>
            <a:r>
              <a:rPr lang="ru-RU" dirty="0" smtClean="0"/>
              <a:t>Оползни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4664"/>
            <a:ext cx="876803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53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548680"/>
            <a:ext cx="2960699" cy="1070992"/>
          </a:xfrm>
        </p:spPr>
        <p:txBody>
          <a:bodyPr/>
          <a:lstStyle/>
          <a:p>
            <a:r>
              <a:rPr lang="ru-RU" dirty="0" smtClean="0"/>
              <a:t>Карст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156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14" y="2852936"/>
            <a:ext cx="5354685" cy="401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11907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216</TotalTime>
  <Words>68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Воды суши. Подземные  воды и их роль в формировании рельефа</vt:lpstr>
      <vt:lpstr>Глоссарий понятий</vt:lpstr>
      <vt:lpstr>Презентация PowerPoint</vt:lpstr>
      <vt:lpstr>Презентация PowerPoint</vt:lpstr>
      <vt:lpstr>Родник</vt:lpstr>
      <vt:lpstr>Гейзеры</vt:lpstr>
      <vt:lpstr>Оползни</vt:lpstr>
      <vt:lpstr>Карст </vt:lpstr>
    </vt:vector>
  </TitlesOfParts>
  <Company>Лошницкая гимназия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Воды суши. Подземные  воды и их роль в формировании рельефа</dc:title>
  <dc:creator>Завуч УВЗ</dc:creator>
  <cp:lastModifiedBy>Завуч УВЗ</cp:lastModifiedBy>
  <cp:revision>6</cp:revision>
  <dcterms:created xsi:type="dcterms:W3CDTF">2016-04-14T09:22:22Z</dcterms:created>
  <dcterms:modified xsi:type="dcterms:W3CDTF">2016-04-14T13:13:06Z</dcterms:modified>
</cp:coreProperties>
</file>