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9" r:id="rId4"/>
    <p:sldId id="260" r:id="rId5"/>
    <p:sldId id="262" r:id="rId6"/>
    <p:sldId id="263" r:id="rId7"/>
    <p:sldId id="267" r:id="rId8"/>
    <p:sldId id="264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aseleniye.population.city/world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352800" y="926202"/>
            <a:ext cx="5026576" cy="25027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Размещение и расселение населения</a:t>
            </a:r>
            <a:endParaRPr lang="ru-RU" sz="60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\AppData\Local\Microsoft\Windows\Temporary Internet Files\Content.Word\IMG_098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42521" r="11859" b="33119"/>
          <a:stretch/>
        </p:blipFill>
        <p:spPr bwMode="auto">
          <a:xfrm>
            <a:off x="691244" y="375138"/>
            <a:ext cx="8089341" cy="186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ЛИ\AppData\Local\Microsoft\Windows\Temporary Internet Files\Content.Word\IMG_098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49573" r="8172" b="25855"/>
          <a:stretch/>
        </p:blipFill>
        <p:spPr bwMode="auto">
          <a:xfrm>
            <a:off x="691244" y="2403231"/>
            <a:ext cx="8089341" cy="206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ЛИ\AppData\Local\Microsoft\Windows\Temporary Internet Files\Content.Word\IMG_099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35042" r="5609" b="39744"/>
          <a:stretch/>
        </p:blipFill>
        <p:spPr bwMode="auto">
          <a:xfrm>
            <a:off x="691244" y="4571999"/>
            <a:ext cx="8147956" cy="2074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75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Практическое задание </a:t>
            </a:r>
            <a:br>
              <a:rPr lang="ru-RU" sz="2400" dirty="0" smtClean="0"/>
            </a:br>
            <a:r>
              <a:rPr lang="ru-RU" sz="2400" dirty="0" smtClean="0"/>
              <a:t>Дайте описание вашего населенного пункта по следующему плану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373" y="1649779"/>
            <a:ext cx="7886700" cy="4351338"/>
          </a:xfrm>
        </p:spPr>
        <p:txBody>
          <a:bodyPr/>
          <a:lstStyle/>
          <a:p>
            <a:r>
              <a:rPr lang="ru-RU" dirty="0" smtClean="0"/>
              <a:t>1. Название населенного пункта.</a:t>
            </a:r>
          </a:p>
          <a:p>
            <a:r>
              <a:rPr lang="ru-RU" dirty="0" smtClean="0"/>
              <a:t>2. Численность населения. Как изменяется с учетом естественного и механического движения?</a:t>
            </a:r>
          </a:p>
          <a:p>
            <a:r>
              <a:rPr lang="ru-RU" dirty="0" smtClean="0"/>
              <a:t>3. Почему ваш населенный пункт находится в данном месте? Когда он был основан?</a:t>
            </a:r>
          </a:p>
          <a:p>
            <a:r>
              <a:rPr lang="ru-RU" dirty="0" smtClean="0"/>
              <a:t>4. Почему он так называется?</a:t>
            </a:r>
          </a:p>
          <a:p>
            <a:r>
              <a:rPr lang="ru-RU" dirty="0" smtClean="0"/>
              <a:t>5. Чем занимается население в вашем городе (селе)?</a:t>
            </a:r>
          </a:p>
          <a:p>
            <a:r>
              <a:rPr lang="ru-RU" dirty="0" smtClean="0"/>
              <a:t>6. Какими видами транспорта ваш город(село) связан с другими городами?</a:t>
            </a:r>
          </a:p>
          <a:p>
            <a:r>
              <a:rPr lang="ru-RU" dirty="0" smtClean="0"/>
              <a:t>7. В будущем я хочу жить в городе (селе) и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29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64" y="574761"/>
            <a:ext cx="8114568" cy="21918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сегодня ушел с урока с багажом знаний:</a:t>
            </a:r>
          </a:p>
          <a:p>
            <a:endParaRPr lang="ru-RU" sz="2400" dirty="0"/>
          </a:p>
        </p:txBody>
      </p:sp>
      <p:pic>
        <p:nvPicPr>
          <p:cNvPr id="5122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60" y="2254983"/>
            <a:ext cx="2924321" cy="28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9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338" y="2004645"/>
            <a:ext cx="6858000" cy="872271"/>
          </a:xfrm>
        </p:spPr>
        <p:txBody>
          <a:bodyPr>
            <a:normAutofit/>
          </a:bodyPr>
          <a:lstStyle/>
          <a:p>
            <a:r>
              <a:rPr lang="ru-RU" sz="3300" b="1" u="sng" dirty="0" smtClean="0"/>
              <a:t>Д/З</a:t>
            </a:r>
            <a:r>
              <a:rPr lang="ru-RU" sz="3300" b="1" u="sng" dirty="0" smtClean="0">
                <a:latin typeface="Calibri"/>
                <a:cs typeface="Calibri"/>
              </a:rPr>
              <a:t>§15, вопросы стр.92, сайт</a:t>
            </a:r>
            <a:endParaRPr lang="ru-RU" sz="3300" b="1" u="sng" dirty="0"/>
          </a:p>
        </p:txBody>
      </p:sp>
    </p:spTree>
    <p:extLst>
      <p:ext uri="{BB962C8B-B14F-4D97-AF65-F5344CB8AC3E}">
        <p14:creationId xmlns:p14="http://schemas.microsoft.com/office/powerpoint/2010/main" val="129923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27" y="247897"/>
            <a:ext cx="7886700" cy="783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Мозговой штурм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481" y="922946"/>
            <a:ext cx="7886700" cy="54192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Естественный прирост-</a:t>
            </a:r>
          </a:p>
          <a:p>
            <a:r>
              <a:rPr lang="ru-RU" dirty="0" smtClean="0"/>
              <a:t>Миграции-</a:t>
            </a:r>
          </a:p>
          <a:p>
            <a:r>
              <a:rPr lang="ru-RU" dirty="0" smtClean="0"/>
              <a:t>Причины миграций</a:t>
            </a:r>
          </a:p>
          <a:p>
            <a:r>
              <a:rPr lang="ru-RU" dirty="0" smtClean="0"/>
              <a:t>Численность населения</a:t>
            </a:r>
          </a:p>
          <a:p>
            <a:r>
              <a:rPr lang="ru-RU" dirty="0" smtClean="0"/>
              <a:t>Страна с высокой численностью населения (показываем на карте)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1.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2.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3</a:t>
            </a:r>
            <a:r>
              <a:rPr lang="ru-RU" dirty="0"/>
              <a:t>. США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4</a:t>
            </a:r>
            <a:r>
              <a:rPr lang="ru-RU" dirty="0"/>
              <a:t>. ИНДОНЕЗИЯ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5</a:t>
            </a:r>
            <a:r>
              <a:rPr lang="ru-RU" dirty="0"/>
              <a:t>. БРАЗИЛИЯ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6</a:t>
            </a:r>
            <a:r>
              <a:rPr lang="ru-RU" dirty="0"/>
              <a:t>. БАНГЛАДЕШ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8</a:t>
            </a:r>
            <a:r>
              <a:rPr lang="ru-RU" dirty="0"/>
              <a:t>. </a:t>
            </a:r>
            <a:r>
              <a:rPr lang="ru-RU" dirty="0" smtClean="0"/>
              <a:t>НИГЕРИЯ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9</a:t>
            </a:r>
            <a:r>
              <a:rPr lang="ru-RU" dirty="0"/>
              <a:t>. РОССИЯ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10</a:t>
            </a:r>
            <a:r>
              <a:rPr lang="ru-RU" dirty="0"/>
              <a:t>. </a:t>
            </a:r>
            <a:r>
              <a:rPr lang="ru-RU" dirty="0" smtClean="0"/>
              <a:t>ЯПОНИЯ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9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окончанию урока мы будем з</a:t>
            </a:r>
            <a:r>
              <a:rPr lang="ru-RU" dirty="0"/>
              <a:t>н</a:t>
            </a:r>
            <a:r>
              <a:rPr lang="ru-RU" dirty="0" smtClean="0"/>
              <a:t>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26" y="2048362"/>
            <a:ext cx="8175382" cy="254708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Размещение населения</a:t>
            </a:r>
          </a:p>
          <a:p>
            <a:r>
              <a:rPr lang="ru-RU" sz="3200" dirty="0" smtClean="0"/>
              <a:t>Плотность населения</a:t>
            </a:r>
          </a:p>
          <a:p>
            <a:r>
              <a:rPr lang="ru-RU" sz="3200" dirty="0" smtClean="0"/>
              <a:t>Города и сельские поселения</a:t>
            </a:r>
          </a:p>
          <a:p>
            <a:endParaRPr lang="ru-RU" sz="2400" dirty="0"/>
          </a:p>
        </p:txBody>
      </p:sp>
      <p:pic>
        <p:nvPicPr>
          <p:cNvPr id="1026" name="Picture 2" descr="https://thumbs.dreamstime.com/z/cartoon-hand-drawing-houses-vector-22172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b="51360"/>
          <a:stretch/>
        </p:blipFill>
        <p:spPr bwMode="auto">
          <a:xfrm>
            <a:off x="222738" y="5240216"/>
            <a:ext cx="8921262" cy="15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6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Размещение населения</a:t>
            </a:r>
            <a:r>
              <a:rPr lang="ru-RU" dirty="0" smtClean="0"/>
              <a:t>-это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481" y="1462209"/>
            <a:ext cx="7886700" cy="5055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</a:t>
            </a:r>
            <a:r>
              <a:rPr lang="ru-RU" sz="3200" dirty="0" smtClean="0"/>
              <a:t>роцесс распределения населения на определенной территории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sz="2400" dirty="0" smtClean="0"/>
              <a:t>Существует ли прямая зависимость между размещением населения и природными условиями, занятостью населения в сельском хозяйстве, промышленности.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__________________________________________________</a:t>
            </a:r>
          </a:p>
          <a:p>
            <a:pPr marL="0" indent="0" algn="just">
              <a:buNone/>
            </a:pPr>
            <a:r>
              <a:rPr lang="ru-RU" sz="2400" dirty="0" smtClean="0"/>
              <a:t>Влияют ли естественный прирост и миграции на численность и размещение населения?</a:t>
            </a:r>
          </a:p>
          <a:p>
            <a:pPr marL="0" indent="0" algn="just">
              <a:buNone/>
            </a:pPr>
            <a:r>
              <a:rPr lang="ru-RU" sz="2400" dirty="0" smtClean="0"/>
              <a:t>__________________________________________________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881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u="sng" dirty="0" smtClean="0"/>
              <a:t>Плотность населения</a:t>
            </a:r>
            <a:r>
              <a:rPr lang="ru-RU" dirty="0" smtClean="0"/>
              <a:t>-отношение численности населения к площади страны, км²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58" y="1661502"/>
            <a:ext cx="7886700" cy="3871790"/>
          </a:xfrm>
        </p:spPr>
        <p:txBody>
          <a:bodyPr/>
          <a:lstStyle/>
          <a:p>
            <a:r>
              <a:rPr lang="ru-RU" dirty="0" smtClean="0"/>
              <a:t>Численность населения- 7 млрд. чел</a:t>
            </a:r>
          </a:p>
          <a:p>
            <a:r>
              <a:rPr lang="ru-RU" dirty="0" smtClean="0"/>
              <a:t>Площадь суши- 149 млн. км²</a:t>
            </a:r>
          </a:p>
          <a:p>
            <a:r>
              <a:rPr lang="ru-RU" dirty="0" smtClean="0"/>
              <a:t>Плотность-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Численность населения Беларуси-9,5 млн. чел</a:t>
            </a:r>
          </a:p>
          <a:p>
            <a:r>
              <a:rPr lang="ru-RU" dirty="0" smtClean="0"/>
              <a:t>Площадь-207 тыс. км²</a:t>
            </a:r>
          </a:p>
          <a:p>
            <a:r>
              <a:rPr lang="ru-RU" dirty="0" smtClean="0"/>
              <a:t>Плотность-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3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9666" y="82338"/>
            <a:ext cx="7886700" cy="6627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u="sng" dirty="0" smtClean="0"/>
              <a:t>Анализ карты «Плотность населения»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1554" y="1022030"/>
            <a:ext cx="5802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http://naseleniye.population.city/world</a:t>
            </a:r>
            <a:r>
              <a:rPr lang="en-US" sz="2400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8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Расселение</a:t>
            </a:r>
            <a:r>
              <a:rPr lang="ru-RU" dirty="0" smtClean="0"/>
              <a:t> – это процесс формирования и развития сети населенных пунктов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31840"/>
            <a:ext cx="7886700" cy="4351338"/>
          </a:xfrm>
        </p:spPr>
        <p:txBody>
          <a:bodyPr/>
          <a:lstStyle/>
          <a:p>
            <a:r>
              <a:rPr lang="ru-RU" dirty="0" smtClean="0"/>
              <a:t>Городские поселения (город, городской поселок)</a:t>
            </a:r>
          </a:p>
          <a:p>
            <a:r>
              <a:rPr lang="ru-RU" dirty="0" smtClean="0"/>
              <a:t>Урбанизация- рост городов и городского населения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Сельские поселения(деревня, село, станица, аул, хутор, кишлак)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8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emoscope.ru/weekly/2013/0551/img/b_graf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119"/>
            <a:ext cx="9010724" cy="50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9666" y="82338"/>
            <a:ext cx="7886700" cy="6627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u="sng" dirty="0" smtClean="0"/>
              <a:t>Анализ карты «Крупнейшие города мира»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72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4.kommersant.ru/ISSUES.PHOTO/OGONIOK/2011/025/oghkj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2" t="7840" r="22515" b="5347"/>
          <a:stretch/>
        </p:blipFill>
        <p:spPr bwMode="auto">
          <a:xfrm>
            <a:off x="-192404" y="574427"/>
            <a:ext cx="9336404" cy="56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80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290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Размещение и расселение населения</vt:lpstr>
      <vt:lpstr>Мозговой штурм </vt:lpstr>
      <vt:lpstr>К окончанию урока мы будем знать:</vt:lpstr>
      <vt:lpstr>Размещение населения-это</vt:lpstr>
      <vt:lpstr>Плотность населения-отношение численности населения к площади страны, км²</vt:lpstr>
      <vt:lpstr>Презентация PowerPoint</vt:lpstr>
      <vt:lpstr>Расселение – это процесс формирования и развития сети населенных пунктов</vt:lpstr>
      <vt:lpstr>Презентация PowerPoint</vt:lpstr>
      <vt:lpstr>Презентация PowerPoint</vt:lpstr>
      <vt:lpstr>Презентация PowerPoint</vt:lpstr>
      <vt:lpstr>Практическое задание  Дайте описание вашего населенного пункта по следующему плану</vt:lpstr>
      <vt:lpstr>Презентация PowerPoint</vt:lpstr>
      <vt:lpstr>Д/З§15, вопросы стр.92, сайт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100</cp:revision>
  <dcterms:created xsi:type="dcterms:W3CDTF">2014-11-21T11:00:06Z</dcterms:created>
  <dcterms:modified xsi:type="dcterms:W3CDTF">2016-12-21T13:36:57Z</dcterms:modified>
</cp:coreProperties>
</file>