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0" r:id="rId3"/>
    <p:sldId id="261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85592"/>
    <a:srgbClr val="173A8D"/>
    <a:srgbClr val="D6DEEA"/>
    <a:srgbClr val="FFFFFF"/>
    <a:srgbClr val="9F9289"/>
    <a:srgbClr val="E2DEDB"/>
    <a:srgbClr val="F1F1F1"/>
    <a:srgbClr val="3A5896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t1bwCgsSNc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0139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43204" y="1815977"/>
            <a:ext cx="5857594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Пищевая промышленность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065583"/>
            <a:ext cx="5591908" cy="10216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Понятие о пищевой промышленности. </a:t>
            </a:r>
            <a:endParaRPr lang="ru-RU" sz="24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Отрасли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сырье </a:t>
            </a:r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r>
              <a:rPr lang="ru-RU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продукция 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пищевой промышленности</a:t>
            </a:r>
            <a:endParaRPr lang="en-US" sz="24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Пищевая промышленность-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34" y="1907687"/>
            <a:ext cx="4201257" cy="34145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это отрасль промышленности по переработке сельско-хозяйственного сырья и производству продуктов питания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4319" y="1356703"/>
            <a:ext cx="4292111" cy="51027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Мукомольно-крупяная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Мясная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Рыбная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Сахарная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Молочная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Хлебопекарная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Плодоовощная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Кондитерская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</a:rPr>
              <a:t>Макаронная </a:t>
            </a:r>
          </a:p>
        </p:txBody>
      </p:sp>
    </p:spTree>
    <p:extLst>
      <p:ext uri="{BB962C8B-B14F-4D97-AF65-F5344CB8AC3E}">
        <p14:creationId xmlns:p14="http://schemas.microsoft.com/office/powerpoint/2010/main" val="267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eltrade.by/img_enterprise/13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" y="0"/>
            <a:ext cx="3053398" cy="32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df.by/uploads/posts/2013-10/1381996673_kolba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0" y="2578297"/>
            <a:ext cx="4626341" cy="24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advertology.ru/aimages/2016/12/13/zdravushka%20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98" y="-33052"/>
            <a:ext cx="3830271" cy="255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osbizinform.ru/wp-content/uploads/2015/12/%D1%8E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71" y="2414955"/>
            <a:ext cx="4089795" cy="28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6751" y="4893604"/>
            <a:ext cx="499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Производство колбасы </a:t>
            </a: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://www.youtube.com/watch?v=lnJf2B12CrA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4936" y="5539935"/>
            <a:ext cx="529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Производство сахара </a:t>
            </a:r>
            <a:r>
              <a:rPr lang="en-US" dirty="0" smtClean="0">
                <a:solidFill>
                  <a:schemeClr val="bg1"/>
                </a:solidFill>
              </a:rPr>
              <a:t>https</a:t>
            </a:r>
            <a:r>
              <a:rPr lang="en-US" dirty="0">
                <a:solidFill>
                  <a:schemeClr val="bg1"/>
                </a:solidFill>
              </a:rPr>
              <a:t>://www.youtube.com/watch?v=qVu1__4biS8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931097"/>
            <a:ext cx="4921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Производство </a:t>
            </a:r>
            <a:r>
              <a:rPr lang="ru-RU" dirty="0" err="1" smtClean="0">
                <a:solidFill>
                  <a:schemeClr val="bg1"/>
                </a:solidFill>
              </a:rPr>
              <a:t>макаронов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https</a:t>
            </a:r>
            <a:r>
              <a:rPr lang="en-US" dirty="0">
                <a:solidFill>
                  <a:schemeClr val="bg1"/>
                </a:solidFill>
                <a:hlinkClick r:id="rId6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www.youtube.com/watch?v=Kt1bwCgsSNc</a:t>
            </a:r>
            <a:endParaRPr lang="ru-RU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66" y="406182"/>
            <a:ext cx="7886699" cy="1047221"/>
          </a:xfrm>
        </p:spPr>
        <p:txBody>
          <a:bodyPr/>
          <a:lstStyle/>
          <a:p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Факторы  размещения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2286000" y="2159950"/>
            <a:ext cx="4800600" cy="635000"/>
            <a:chOff x="1728" y="1472"/>
            <a:chExt cx="3024" cy="400"/>
          </a:xfrm>
        </p:grpSpPr>
        <p:grpSp>
          <p:nvGrpSpPr>
            <p:cNvPr id="139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142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0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1" name="Text Box 59"/>
            <p:cNvSpPr txBox="1">
              <a:spLocks noChangeArrowheads="1"/>
            </p:cNvSpPr>
            <p:nvPr/>
          </p:nvSpPr>
          <p:spPr bwMode="auto">
            <a:xfrm>
              <a:off x="2352" y="1488"/>
              <a:ext cx="12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Потребитель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4" name="Group 60"/>
          <p:cNvGrpSpPr>
            <a:grpSpLocks/>
          </p:cNvGrpSpPr>
          <p:nvPr/>
        </p:nvGrpSpPr>
        <p:grpSpPr bwMode="auto">
          <a:xfrm>
            <a:off x="2286000" y="3074350"/>
            <a:ext cx="4800600" cy="635000"/>
            <a:chOff x="1728" y="2048"/>
            <a:chExt cx="3024" cy="400"/>
          </a:xfrm>
        </p:grpSpPr>
        <p:sp>
          <p:nvSpPr>
            <p:cNvPr id="195" name="Line 61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6" name="Text Box 62"/>
            <p:cNvSpPr txBox="1">
              <a:spLocks noChangeArrowheads="1"/>
            </p:cNvSpPr>
            <p:nvPr/>
          </p:nvSpPr>
          <p:spPr bwMode="auto">
            <a:xfrm>
              <a:off x="2352" y="2064"/>
              <a:ext cx="142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Источник сырья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7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198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938" y="0"/>
            <a:ext cx="8982075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Практикум по контурной карте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143000"/>
            <a:ext cx="8213725" cy="4972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000" u="sng" dirty="0" smtClean="0">
                <a:solidFill>
                  <a:schemeClr val="bg1"/>
                </a:solidFill>
              </a:rPr>
              <a:t>Задания стр. 8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11268" name="Picture 2" descr="http://s5.goods.ozstatic.by/1000/579/453/10/1045357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92" y="2063410"/>
            <a:ext cx="3393056" cy="43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789020" y="1048850"/>
            <a:ext cx="8113713" cy="93235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Я сегодня ушел с урока с багажом знаний:</a:t>
            </a:r>
          </a:p>
          <a:p>
            <a:pPr eaLnBrk="1" hangingPunct="1"/>
            <a:endParaRPr lang="ru-RU" sz="2400" dirty="0" smtClean="0"/>
          </a:p>
        </p:txBody>
      </p:sp>
      <p:pic>
        <p:nvPicPr>
          <p:cNvPr id="13315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16" y="1811886"/>
            <a:ext cx="3227076" cy="31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691680" y="4961056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Д/З §</a:t>
            </a:r>
            <a:r>
              <a:rPr lang="ru-RU" sz="32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29, </a:t>
            </a:r>
            <a:r>
              <a:rPr lang="ru-RU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вопросы, сайт</a:t>
            </a:r>
            <a:endParaRPr lang="ru-RU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84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Пищевая промышленность-</vt:lpstr>
      <vt:lpstr>Презентация PowerPoint</vt:lpstr>
      <vt:lpstr> Факторы  размещения</vt:lpstr>
      <vt:lpstr>Практикум по контурной карте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Физика</cp:lastModifiedBy>
  <cp:revision>70</cp:revision>
  <dcterms:created xsi:type="dcterms:W3CDTF">2016-11-18T14:12:19Z</dcterms:created>
  <dcterms:modified xsi:type="dcterms:W3CDTF">2017-04-14T08:50:42Z</dcterms:modified>
</cp:coreProperties>
</file>