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CF79-C606-44EA-9AE5-ECA38B8EFEC3}" type="datetimeFigureOut">
              <a:rPr lang="ru-RU" smtClean="0"/>
              <a:t>06.05.2016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3D35-550F-4061-81C5-7E0AB5F0758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CF79-C606-44EA-9AE5-ECA38B8EFEC3}" type="datetimeFigureOut">
              <a:rPr lang="ru-RU" smtClean="0"/>
              <a:t>06.05.2016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3D35-550F-4061-81C5-7E0AB5F075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CF79-C606-44EA-9AE5-ECA38B8EFEC3}" type="datetimeFigureOut">
              <a:rPr lang="ru-RU" smtClean="0"/>
              <a:t>06.05.2016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3D35-550F-4061-81C5-7E0AB5F075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CF79-C606-44EA-9AE5-ECA38B8EFEC3}" type="datetimeFigureOut">
              <a:rPr lang="ru-RU" smtClean="0"/>
              <a:t>06.05.2016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3D35-550F-4061-81C5-7E0AB5F0758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CF79-C606-44EA-9AE5-ECA38B8EFEC3}" type="datetimeFigureOut">
              <a:rPr lang="ru-RU" smtClean="0"/>
              <a:t>06.05.2016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3D35-550F-4061-81C5-7E0AB5F075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CF79-C606-44EA-9AE5-ECA38B8EFEC3}" type="datetimeFigureOut">
              <a:rPr lang="ru-RU" smtClean="0"/>
              <a:t>06.05.2016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3D35-550F-4061-81C5-7E0AB5F0758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CF79-C606-44EA-9AE5-ECA38B8EFEC3}" type="datetimeFigureOut">
              <a:rPr lang="ru-RU" smtClean="0"/>
              <a:t>06.05.2016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3D35-550F-4061-81C5-7E0AB5F0758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CF79-C606-44EA-9AE5-ECA38B8EFEC3}" type="datetimeFigureOut">
              <a:rPr lang="ru-RU" smtClean="0"/>
              <a:t>06.05.2016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3D35-550F-4061-81C5-7E0AB5F075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CF79-C606-44EA-9AE5-ECA38B8EFEC3}" type="datetimeFigureOut">
              <a:rPr lang="ru-RU" smtClean="0"/>
              <a:t>06.05.2016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3D35-550F-4061-81C5-7E0AB5F075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CF79-C606-44EA-9AE5-ECA38B8EFEC3}" type="datetimeFigureOut">
              <a:rPr lang="ru-RU" smtClean="0"/>
              <a:t>06.05.2016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3D35-550F-4061-81C5-7E0AB5F075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CF79-C606-44EA-9AE5-ECA38B8EFEC3}" type="datetimeFigureOut">
              <a:rPr lang="ru-RU" smtClean="0"/>
              <a:t>06.05.2016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3D35-550F-4061-81C5-7E0AB5F0758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56CCF79-C606-44EA-9AE5-ECA38B8EFEC3}" type="datetimeFigureOut">
              <a:rPr lang="ru-RU" smtClean="0"/>
              <a:t>06.05.2016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AC93D35-550F-4061-81C5-7E0AB5F0758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0%D0%B1%D1%85%D0%B0%D0%B7%D0%B8%D1%8F" TargetMode="External"/><Relationship Id="rId2" Type="http://schemas.openxmlformats.org/officeDocument/2006/relationships/hyperlink" Target="http://ru.wikipedia.org/wiki/%D0%A0%D0%B8%D1%86%D0%B0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learningapps.org/watch?v=p3ise1kpc1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68144" y="5661248"/>
            <a:ext cx="3024336" cy="882119"/>
          </a:xfrm>
        </p:spPr>
        <p:txBody>
          <a:bodyPr>
            <a:noAutofit/>
          </a:bodyPr>
          <a:lstStyle/>
          <a:p>
            <a:r>
              <a:rPr lang="ru-RU" sz="5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6 класс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56992"/>
            <a:ext cx="7175351" cy="1793167"/>
          </a:xfrm>
        </p:spPr>
        <p:txBody>
          <a:bodyPr/>
          <a:lstStyle/>
          <a:p>
            <a:r>
              <a:rPr lang="ru-RU" dirty="0"/>
              <a:t>§</a:t>
            </a:r>
            <a:r>
              <a:rPr lang="ru-RU" dirty="0" smtClean="0"/>
              <a:t>28. Озера и болота</a:t>
            </a:r>
            <a:endParaRPr lang="ru-RU" dirty="0"/>
          </a:p>
        </p:txBody>
      </p:sp>
      <p:pic>
        <p:nvPicPr>
          <p:cNvPr id="1026" name="Picture 2" descr="https://im3-tub-by.yandex.net/i?id=0918d85e58fb307f2eecbae7ec4781e1&amp;n=33&amp;h=215&amp;w=38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8243"/>
            <a:ext cx="5781738" cy="3254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0965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5157192"/>
            <a:ext cx="6512511" cy="1143000"/>
          </a:xfrm>
        </p:spPr>
        <p:txBody>
          <a:bodyPr/>
          <a:lstStyle/>
          <a:p>
            <a:r>
              <a:rPr lang="ru-RU" dirty="0" smtClean="0"/>
              <a:t>Озеро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764704"/>
            <a:ext cx="8640960" cy="115212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Естественное замкнутое углубление суши</a:t>
            </a:r>
            <a:endParaRPr lang="ru-RU" sz="3200" dirty="0"/>
          </a:p>
        </p:txBody>
      </p:sp>
      <p:pic>
        <p:nvPicPr>
          <p:cNvPr id="3074" name="Picture 2" descr="http://www.supersadovnik.ru/binfiles/images/00000149/0007701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927"/>
          <a:stretch/>
        </p:blipFill>
        <p:spPr bwMode="auto">
          <a:xfrm>
            <a:off x="179512" y="1628800"/>
            <a:ext cx="8619985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9449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lusana.ru/files/8515/573/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26" y="260648"/>
            <a:ext cx="8348071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9333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9992" y="4653136"/>
            <a:ext cx="3960440" cy="1728192"/>
          </a:xfrm>
        </p:spPr>
        <p:txBody>
          <a:bodyPr/>
          <a:lstStyle/>
          <a:p>
            <a:r>
              <a:rPr lang="ru-RU" sz="5400" dirty="0" smtClean="0"/>
              <a:t>Озера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31640" y="188640"/>
            <a:ext cx="6840760" cy="381642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Пресные </a:t>
            </a:r>
            <a:r>
              <a:rPr lang="ru-RU" sz="3200" dirty="0" smtClean="0"/>
              <a:t>(1г в литре воды)</a:t>
            </a:r>
          </a:p>
          <a:p>
            <a:r>
              <a:rPr lang="ru-RU" sz="3200" b="1" dirty="0" smtClean="0"/>
              <a:t>Солоноватые</a:t>
            </a:r>
            <a:r>
              <a:rPr lang="ru-RU" sz="3200" dirty="0" smtClean="0"/>
              <a:t> (от 1до24 г в литер воды)</a:t>
            </a:r>
          </a:p>
          <a:p>
            <a:r>
              <a:rPr lang="ru-RU" sz="3200" b="1" dirty="0" smtClean="0"/>
              <a:t>Соленые</a:t>
            </a:r>
            <a:r>
              <a:rPr lang="ru-RU" sz="3200" dirty="0" smtClean="0"/>
              <a:t> (более 24 г в литре воды</a:t>
            </a:r>
            <a:endParaRPr lang="ru-RU" sz="3200" dirty="0"/>
          </a:p>
        </p:txBody>
      </p:sp>
      <p:pic>
        <p:nvPicPr>
          <p:cNvPr id="4098" name="Picture 2" descr="http://img1.liveinternet.ru/images/attach/c/1/57/238/57238046_1270141744_1956207348_21427295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84984"/>
            <a:ext cx="34861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613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5517232"/>
            <a:ext cx="6512511" cy="1143000"/>
          </a:xfrm>
        </p:spPr>
        <p:txBody>
          <a:bodyPr/>
          <a:lstStyle/>
          <a:p>
            <a:r>
              <a:rPr lang="ru-RU" dirty="0" smtClean="0"/>
              <a:t>Озерные котловины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692696"/>
            <a:ext cx="7245424" cy="4824536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/>
              <a:t>Тектонические</a:t>
            </a:r>
          </a:p>
          <a:p>
            <a:r>
              <a:rPr lang="ru-RU" sz="3600" dirty="0" smtClean="0"/>
              <a:t>Вулканические (кратерные)</a:t>
            </a:r>
          </a:p>
          <a:p>
            <a:r>
              <a:rPr lang="ru-RU" sz="3600" dirty="0" smtClean="0"/>
              <a:t>Ледниковые</a:t>
            </a:r>
          </a:p>
          <a:p>
            <a:r>
              <a:rPr lang="ru-RU" sz="3600" dirty="0" smtClean="0"/>
              <a:t>Карстовые</a:t>
            </a:r>
          </a:p>
          <a:p>
            <a:r>
              <a:rPr lang="ru-RU" sz="3600" dirty="0" smtClean="0"/>
              <a:t>Плотинные (запрудные)</a:t>
            </a:r>
          </a:p>
          <a:p>
            <a:r>
              <a:rPr lang="ru-RU" sz="3600" dirty="0" err="1" smtClean="0"/>
              <a:t>Старичные</a:t>
            </a:r>
            <a:endParaRPr lang="ru-RU" sz="3600" dirty="0" smtClean="0"/>
          </a:p>
          <a:p>
            <a:r>
              <a:rPr lang="ru-RU" sz="3600" dirty="0" smtClean="0"/>
              <a:t>Искусственные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5082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Классификация озер по происхождению озерных котловин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063369"/>
              </p:ext>
            </p:extLst>
          </p:nvPr>
        </p:nvGraphicFramePr>
        <p:xfrm>
          <a:off x="179512" y="486263"/>
          <a:ext cx="8568953" cy="623626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13613"/>
                <a:gridCol w="3894979"/>
                <a:gridCol w="2860361"/>
              </a:tblGrid>
              <a:tr h="445442">
                <a:tc>
                  <a:txBody>
                    <a:bodyPr/>
                    <a:lstStyle/>
                    <a:p>
                      <a:pPr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Происхождение котловин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747" marR="537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Условия образования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747" marR="537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Примеры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747" marR="537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75548"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Тектонические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747" marR="537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Образуются путем заполнения трещин в земной коре.</a:t>
                      </a:r>
                    </a:p>
                    <a:p>
                      <a:pPr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747" marR="537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Каспийское, Байкал, Ньяса, Танганьика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747" marR="537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45442"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Ледниковые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747" marR="537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Являются результатом деятельности материковых и горных ледников.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747" marR="537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Ладожское, Онежское, озеро Нарочь              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747" marR="537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19964"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Карстовые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747" marR="537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Подземные воды, растворяя горные породы, образуют под землей различные полости, что ведет к провалам. На месте провалов возникают озера.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747" marR="537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Встречаются в понижениях на холмистых равнинах.</a:t>
                      </a:r>
                    </a:p>
                    <a:p>
                      <a:pPr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Озера Беларуси: Соминское, Вулька, Свитязь   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747" marR="537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05653"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Остаточные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747" marR="537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Образуются во время наступления моря, когда пониженные участки суши и устьевые участки речных долин затопляются его водами.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747" marR="537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Озера Беларуси (Полесье) Червоное,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Выгонощанское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           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747" marR="537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05653"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Вулканические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747" marR="537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Образуется при наполнении водой вулканического кратера.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747" marR="537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Много на Камчатке (например,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Кроноцкое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, Курильское, в кратере вулкана Горелый)   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747" marR="537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75548"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Запрудные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747" marR="537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Образуются в долинах горных рек, если русло реки перегораживает обвал или поток застывшей лавы.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747" marR="537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Озеро 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 tooltip="Рица"/>
                        </a:rPr>
                        <a:t>Рица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 tooltip="Абхазия"/>
                        </a:rPr>
                        <a:t>Абхазии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</a:p>
                    <a:p>
                      <a:pPr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                                                                                                                                      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747" marR="537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75548"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Озера-старицы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747" marR="537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Участок бывшего русла реки, отчленившийся от основного русла.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747" marR="537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Мелкие озера, расположенные в поймах рек         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747" marR="537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0932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5715000"/>
            <a:ext cx="6512511" cy="1143000"/>
          </a:xfrm>
        </p:spPr>
        <p:txBody>
          <a:bodyPr/>
          <a:lstStyle/>
          <a:p>
            <a:r>
              <a:rPr lang="ru-RU" dirty="0" smtClean="0"/>
              <a:t>Болота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332656"/>
            <a:ext cx="8784976" cy="554461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Избыточное увлажнение участка суши со своеобразной растительностью и слоем торфа.</a:t>
            </a:r>
          </a:p>
          <a:p>
            <a:endParaRPr lang="ru-RU" sz="2400" dirty="0"/>
          </a:p>
          <a:p>
            <a:pPr marL="45720" indent="0">
              <a:buNone/>
            </a:pPr>
            <a:endParaRPr lang="ru-RU" sz="2400" dirty="0" smtClean="0"/>
          </a:p>
          <a:p>
            <a:r>
              <a:rPr lang="ru-RU" sz="2400" dirty="0" smtClean="0"/>
              <a:t>Низинные</a:t>
            </a:r>
          </a:p>
          <a:p>
            <a:r>
              <a:rPr lang="ru-RU" sz="2400" dirty="0" smtClean="0"/>
              <a:t>Верховые</a:t>
            </a:r>
          </a:p>
          <a:p>
            <a:r>
              <a:rPr lang="ru-RU" sz="2400" dirty="0" smtClean="0"/>
              <a:t>Переходные</a:t>
            </a:r>
            <a:endParaRPr lang="ru-RU" sz="2400" dirty="0"/>
          </a:p>
        </p:txBody>
      </p:sp>
      <p:pic>
        <p:nvPicPr>
          <p:cNvPr id="1026" name="Picture 2" descr="http://mw2.google.com/mw-panoramio/photos/medium/532623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9016" y="1219564"/>
            <a:ext cx="6703445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5469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55368" y="5715000"/>
            <a:ext cx="5688632" cy="1143000"/>
          </a:xfrm>
        </p:spPr>
        <p:txBody>
          <a:bodyPr/>
          <a:lstStyle/>
          <a:p>
            <a:r>
              <a:rPr lang="ru-RU" dirty="0" smtClean="0"/>
              <a:t>Водохранилища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88640"/>
            <a:ext cx="8892480" cy="54006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Искусственно созданный человеком водоем</a:t>
            </a:r>
          </a:p>
          <a:p>
            <a:pPr marL="45720" indent="0">
              <a:buNone/>
            </a:pPr>
            <a:endParaRPr lang="ru-RU" sz="2800" dirty="0"/>
          </a:p>
          <a:p>
            <a:pPr marL="45720" indent="0">
              <a:buNone/>
            </a:pPr>
            <a:r>
              <a:rPr lang="ru-RU" sz="2800" dirty="0" smtClean="0"/>
              <a:t>Выработка электроэнергии</a:t>
            </a:r>
          </a:p>
          <a:p>
            <a:pPr marL="45720" indent="0">
              <a:buNone/>
            </a:pPr>
            <a:r>
              <a:rPr lang="ru-RU" sz="2800" dirty="0" smtClean="0"/>
              <a:t>Рыболовства</a:t>
            </a:r>
          </a:p>
          <a:p>
            <a:pPr marL="45720" indent="0">
              <a:buNone/>
            </a:pPr>
            <a:r>
              <a:rPr lang="ru-RU" sz="2800" dirty="0" smtClean="0"/>
              <a:t>Обеспечения водой</a:t>
            </a:r>
          </a:p>
          <a:p>
            <a:pPr marL="45720" indent="0">
              <a:buNone/>
            </a:pPr>
            <a:r>
              <a:rPr lang="ru-RU" sz="2800" dirty="0" smtClean="0"/>
              <a:t>Отдыха </a:t>
            </a:r>
            <a:endParaRPr lang="ru-RU" sz="2800" dirty="0"/>
          </a:p>
        </p:txBody>
      </p:sp>
      <p:pic>
        <p:nvPicPr>
          <p:cNvPr id="2050" name="Picture 2" descr="http://russiasport.ru/sites/default/files/funnel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132856"/>
            <a:ext cx="5613817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8873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3617" y="5836686"/>
            <a:ext cx="5360383" cy="998984"/>
          </a:xfrm>
        </p:spPr>
        <p:txBody>
          <a:bodyPr/>
          <a:lstStyle/>
          <a:p>
            <a:r>
              <a:rPr lang="ru-RU" dirty="0" err="1" smtClean="0"/>
              <a:t>Геопрактикум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260648"/>
            <a:ext cx="8640960" cy="576064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>
                <a:hlinkClick r:id="rId2"/>
              </a:rPr>
              <a:t>http://</a:t>
            </a:r>
            <a:r>
              <a:rPr lang="en-US" sz="2800" dirty="0" smtClean="0">
                <a:hlinkClick r:id="rId2"/>
              </a:rPr>
              <a:t>LearningApps.org/watch?v=p3ise1kpc16</a:t>
            </a:r>
            <a:endParaRPr lang="ru-RU" sz="2800" dirty="0"/>
          </a:p>
          <a:p>
            <a:r>
              <a:rPr lang="ru-RU" sz="2800" dirty="0" smtClean="0"/>
              <a:t>Обозначьте на карте сточные и бессточные озера</a:t>
            </a:r>
          </a:p>
          <a:p>
            <a:pPr marL="45720" indent="0">
              <a:buNone/>
            </a:pPr>
            <a:endParaRPr lang="ru-RU" sz="2800" dirty="0" smtClean="0"/>
          </a:p>
          <a:p>
            <a:r>
              <a:rPr lang="ru-RU" sz="2800" dirty="0" smtClean="0"/>
              <a:t>Обозначьте на карте озера:</a:t>
            </a:r>
          </a:p>
          <a:p>
            <a:pPr marL="45720" indent="0">
              <a:buNone/>
            </a:pPr>
            <a:r>
              <a:rPr lang="ru-RU" sz="2800" dirty="0" smtClean="0"/>
              <a:t>1.Каспийское</a:t>
            </a:r>
            <a:endParaRPr lang="ru-RU" sz="2800" dirty="0"/>
          </a:p>
          <a:p>
            <a:pPr marL="45720" indent="0">
              <a:buNone/>
            </a:pPr>
            <a:r>
              <a:rPr lang="ru-RU" sz="2800" dirty="0"/>
              <a:t>2. Виктория</a:t>
            </a:r>
          </a:p>
          <a:p>
            <a:pPr marL="45720" indent="0">
              <a:buNone/>
            </a:pPr>
            <a:r>
              <a:rPr lang="ru-RU" sz="2800" dirty="0"/>
              <a:t>3. Аральское</a:t>
            </a:r>
          </a:p>
          <a:p>
            <a:pPr marL="45720" indent="0">
              <a:buNone/>
            </a:pPr>
            <a:r>
              <a:rPr lang="ru-RU" sz="2800" dirty="0"/>
              <a:t>4. Танганьика</a:t>
            </a:r>
          </a:p>
          <a:p>
            <a:pPr marL="45720" indent="0">
              <a:buNone/>
            </a:pPr>
            <a:r>
              <a:rPr lang="ru-RU" sz="2800" dirty="0"/>
              <a:t>5. Байкал</a:t>
            </a:r>
          </a:p>
          <a:p>
            <a:pPr marL="45720" indent="0">
              <a:buNone/>
            </a:pPr>
            <a:r>
              <a:rPr lang="ru-RU" sz="2800" dirty="0"/>
              <a:t>6. Верхнее</a:t>
            </a:r>
          </a:p>
          <a:p>
            <a:pPr marL="45720" indent="0">
              <a:buNone/>
            </a:pPr>
            <a:r>
              <a:rPr lang="ru-RU" sz="2800" dirty="0"/>
              <a:t>7. Ладожское</a:t>
            </a:r>
          </a:p>
          <a:p>
            <a:pPr marL="45720" indent="0">
              <a:buNone/>
            </a:pPr>
            <a:r>
              <a:rPr lang="ru-RU" sz="2800" dirty="0"/>
              <a:t>8. Онежское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55279560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113</TotalTime>
  <Words>290</Words>
  <Application>Microsoft Office PowerPoint</Application>
  <PresentationFormat>Экран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§28. Озера и болота</vt:lpstr>
      <vt:lpstr>Озеро</vt:lpstr>
      <vt:lpstr>Презентация PowerPoint</vt:lpstr>
      <vt:lpstr>Озера</vt:lpstr>
      <vt:lpstr>Озерные котловины</vt:lpstr>
      <vt:lpstr>Презентация PowerPoint</vt:lpstr>
      <vt:lpstr>Болота</vt:lpstr>
      <vt:lpstr>Водохранилища</vt:lpstr>
      <vt:lpstr>Геопрактикум</vt:lpstr>
    </vt:vector>
  </TitlesOfParts>
  <Company>Лошницкая гимназия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§28. Озера и болота</dc:title>
  <dc:creator>Завуч УВЗ</dc:creator>
  <cp:lastModifiedBy>Завуч УВЗ</cp:lastModifiedBy>
  <cp:revision>11</cp:revision>
  <dcterms:created xsi:type="dcterms:W3CDTF">2016-05-05T05:19:04Z</dcterms:created>
  <dcterms:modified xsi:type="dcterms:W3CDTF">2016-05-06T04:04:19Z</dcterms:modified>
</cp:coreProperties>
</file>