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1" r:id="rId5"/>
    <p:sldId id="272" r:id="rId6"/>
    <p:sldId id="266" r:id="rId7"/>
    <p:sldId id="267" r:id="rId8"/>
    <p:sldId id="270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11219453546257"/>
          <c:y val="8.6082489542505608E-2"/>
          <c:w val="0.85123152222051435"/>
          <c:h val="0.7707644887002219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Лист1!$A$3:$A$14</c:f>
              <c:strCache>
                <c:ptCount val="12"/>
                <c:pt idx="0">
                  <c:v>Я</c:v>
                </c:pt>
                <c:pt idx="1">
                  <c:v>Ф</c:v>
                </c:pt>
                <c:pt idx="2">
                  <c:v>М</c:v>
                </c:pt>
                <c:pt idx="3">
                  <c:v>А</c:v>
                </c:pt>
                <c:pt idx="4">
                  <c:v>М</c:v>
                </c:pt>
                <c:pt idx="5">
                  <c:v>И</c:v>
                </c:pt>
                <c:pt idx="6">
                  <c:v>И</c:v>
                </c:pt>
                <c:pt idx="7">
                  <c:v>А</c:v>
                </c:pt>
                <c:pt idx="8">
                  <c:v>С</c:v>
                </c:pt>
                <c:pt idx="9">
                  <c:v>О</c:v>
                </c:pt>
                <c:pt idx="10">
                  <c:v>Н</c:v>
                </c:pt>
                <c:pt idx="11">
                  <c:v>Д</c:v>
                </c:pt>
              </c:strCache>
            </c:strRef>
          </c:cat>
          <c:val>
            <c:numRef>
              <c:f>Лист1!$B$3:$B$14</c:f>
              <c:numCache>
                <c:formatCode>General</c:formatCode>
                <c:ptCount val="12"/>
                <c:pt idx="0">
                  <c:v>30</c:v>
                </c:pt>
                <c:pt idx="1">
                  <c:v>32</c:v>
                </c:pt>
                <c:pt idx="2">
                  <c:v>14</c:v>
                </c:pt>
                <c:pt idx="3">
                  <c:v>38</c:v>
                </c:pt>
                <c:pt idx="4">
                  <c:v>58</c:v>
                </c:pt>
                <c:pt idx="5">
                  <c:v>78</c:v>
                </c:pt>
                <c:pt idx="6">
                  <c:v>100</c:v>
                </c:pt>
                <c:pt idx="7">
                  <c:v>76</c:v>
                </c:pt>
                <c:pt idx="8">
                  <c:v>65</c:v>
                </c:pt>
                <c:pt idx="9">
                  <c:v>50</c:v>
                </c:pt>
                <c:pt idx="10">
                  <c:v>55</c:v>
                </c:pt>
                <c:pt idx="1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83296"/>
        <c:axId val="43784832"/>
      </c:barChart>
      <c:catAx>
        <c:axId val="43783296"/>
        <c:scaling>
          <c:orientation val="minMax"/>
        </c:scaling>
        <c:delete val="0"/>
        <c:axPos val="b"/>
        <c:majorTickMark val="out"/>
        <c:minorTickMark val="none"/>
        <c:tickLblPos val="nextTo"/>
        <c:crossAx val="43784832"/>
        <c:crosses val="autoZero"/>
        <c:auto val="1"/>
        <c:lblAlgn val="ctr"/>
        <c:lblOffset val="100"/>
        <c:noMultiLvlLbl val="0"/>
      </c:catAx>
      <c:valAx>
        <c:axId val="4378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783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3C526-CC77-4029-B632-E1765AEDA9E7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nX_57Ova6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988840"/>
            <a:ext cx="56886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Атмосферные осадки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amotkrytka.ru/_ph/93/2/57827589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979308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0188" y="1700808"/>
            <a:ext cx="69228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объяснять</a:t>
            </a:r>
            <a:r>
              <a:rPr lang="ru-RU" sz="2800" dirty="0" smtClean="0"/>
              <a:t> </a:t>
            </a:r>
            <a:r>
              <a:rPr lang="ru-RU" sz="2800" dirty="0"/>
              <a:t>причи­ны образования атмосферных осадков; </a:t>
            </a:r>
            <a:endParaRPr lang="ru-RU" sz="2800" dirty="0" smtClean="0"/>
          </a:p>
          <a:p>
            <a:pPr algn="just"/>
            <a:r>
              <a:rPr lang="ru-RU" sz="2800" b="1" dirty="0" smtClean="0"/>
              <a:t>называть</a:t>
            </a:r>
            <a:r>
              <a:rPr lang="ru-RU" sz="2800" dirty="0" smtClean="0"/>
              <a:t> </a:t>
            </a:r>
            <a:r>
              <a:rPr lang="ru-RU" sz="2800" dirty="0"/>
              <a:t>виды атмо­сферных осадков; </a:t>
            </a:r>
            <a:endParaRPr lang="ru-RU" sz="2800" dirty="0" smtClean="0"/>
          </a:p>
          <a:p>
            <a:pPr algn="just"/>
            <a:r>
              <a:rPr lang="ru-RU" sz="2800" b="1" dirty="0" smtClean="0"/>
              <a:t>характеризовать</a:t>
            </a:r>
            <a:r>
              <a:rPr lang="ru-RU" sz="2800" dirty="0" smtClean="0"/>
              <a:t> </a:t>
            </a:r>
            <a:r>
              <a:rPr lang="ru-RU" sz="2800" dirty="0"/>
              <a:t>распределение осадков по по­верхности Земли; </a:t>
            </a:r>
            <a:endParaRPr lang="ru-RU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Атмосферные осадки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463" y="116343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70417" y="1048497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228184" y="1052736"/>
            <a:ext cx="720080" cy="7878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31640" y="1874474"/>
            <a:ext cx="24482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жидкие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26434" y="1884997"/>
            <a:ext cx="24482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твердые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32231" y="2818656"/>
            <a:ext cx="2573199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ru-RU" sz="3200" dirty="0" smtClean="0"/>
              <a:t>ДОЖДЬ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ru-RU" sz="3200" dirty="0" smtClean="0"/>
              <a:t>МОРОСЬ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ru-RU" sz="3200" dirty="0" smtClean="0"/>
              <a:t>РОСА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17648" y="2780928"/>
            <a:ext cx="2573199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ru-RU" sz="3200" dirty="0" smtClean="0"/>
              <a:t>СНЕГ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ru-RU" sz="3200" dirty="0" smtClean="0"/>
              <a:t>ГРАД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ru-RU" sz="3200" dirty="0" smtClean="0"/>
              <a:t>ИНЕЙ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939970"/>
            <a:ext cx="4911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2"/>
              </a:rPr>
              <a:t>https://www.youtube.com/watch?v=InX_57Ova6A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Измерение атмосферных осадков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agromonitoring.ru/uploads/files/catalog%209/06-10-15ya-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4968552" cy="550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285293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Arial Black" pitchFamily="34" charset="0"/>
              </a:rPr>
              <a:t>осадкомер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Постройте диаграмму годового хода</a:t>
            </a:r>
            <a:br>
              <a:rPr lang="ru-RU" sz="2800" b="1" dirty="0" smtClean="0"/>
            </a:br>
            <a:r>
              <a:rPr lang="ru-RU" sz="2800" b="1" dirty="0" smtClean="0"/>
              <a:t> атмосферных осадков: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Январь-30 мм</a:t>
            </a:r>
            <a:r>
              <a:rPr lang="ru-RU" sz="2800" dirty="0"/>
              <a:t>,</a:t>
            </a:r>
            <a:r>
              <a:rPr lang="ru-RU" sz="2800" dirty="0" smtClean="0"/>
              <a:t> февраль-32 мм, март-14 мм, апрель-38 мм, май-58 мм, июнь-78 мм, июль-100 мм, август-76 мм, сентябрь-65 мм, октябрь-50 мм, ноябрь-55 мм, декабрь-40 мм </a:t>
            </a:r>
            <a:endParaRPr lang="ru-RU" sz="28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318359"/>
              </p:ext>
            </p:extLst>
          </p:nvPr>
        </p:nvGraphicFramePr>
        <p:xfrm>
          <a:off x="1907704" y="3212976"/>
          <a:ext cx="576064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700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осадков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geography_atlas.academic.ru/pictures/geography_atlas/map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184516"/>
            <a:ext cx="8277439" cy="567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/>
          </a:bodyPr>
          <a:lstStyle/>
          <a:p>
            <a:r>
              <a:rPr lang="ru-RU" dirty="0" smtClean="0"/>
              <a:t>Самое сухое место пустыня </a:t>
            </a:r>
            <a:r>
              <a:rPr lang="ru-RU" dirty="0" err="1" smtClean="0"/>
              <a:t>Атакама</a:t>
            </a:r>
            <a:r>
              <a:rPr lang="ru-RU" dirty="0" smtClean="0"/>
              <a:t> (Южная Америка) 0,1-5 мм осадков в год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517946"/>
            <a:ext cx="4038600" cy="5503342"/>
          </a:xfrm>
        </p:spPr>
        <p:txBody>
          <a:bodyPr>
            <a:normAutofit/>
          </a:bodyPr>
          <a:lstStyle/>
          <a:p>
            <a:r>
              <a:rPr lang="ru-RU" dirty="0"/>
              <a:t>Самое влажное место-</a:t>
            </a:r>
            <a:r>
              <a:rPr lang="ru-RU" dirty="0" err="1"/>
              <a:t>Черапунджи</a:t>
            </a:r>
            <a:r>
              <a:rPr lang="ru-RU" dirty="0"/>
              <a:t> (Индия) 12 000 мм осадков в год </a:t>
            </a:r>
          </a:p>
          <a:p>
            <a:endParaRPr lang="ru-RU" dirty="0"/>
          </a:p>
        </p:txBody>
      </p:sp>
      <p:pic>
        <p:nvPicPr>
          <p:cNvPr id="3074" name="Picture 2" descr="http://imgnews.restbee.ru/pustynia-atakama-chietyriesta-liet-biez-dozhdia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" y="2780928"/>
            <a:ext cx="478951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ulturologia.ru/files/u18214/Meghalay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77" y="3429000"/>
            <a:ext cx="434165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amotkrytka.ru/_ph/93/2/57827589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979308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0188" y="1700808"/>
            <a:ext cx="69228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объяснять</a:t>
            </a:r>
            <a:r>
              <a:rPr lang="ru-RU" sz="2800" dirty="0" smtClean="0"/>
              <a:t> </a:t>
            </a:r>
            <a:r>
              <a:rPr lang="ru-RU" sz="2800" dirty="0"/>
              <a:t>причи­ны образования атмосферных осадков; </a:t>
            </a:r>
            <a:endParaRPr lang="ru-RU" sz="2800" dirty="0" smtClean="0"/>
          </a:p>
          <a:p>
            <a:pPr algn="just"/>
            <a:r>
              <a:rPr lang="ru-RU" sz="2800" b="1" dirty="0" smtClean="0"/>
              <a:t>называть</a:t>
            </a:r>
            <a:r>
              <a:rPr lang="ru-RU" sz="2800" dirty="0" smtClean="0"/>
              <a:t> </a:t>
            </a:r>
            <a:r>
              <a:rPr lang="ru-RU" sz="2800" dirty="0"/>
              <a:t>виды атмо­сферных осадков; </a:t>
            </a:r>
            <a:endParaRPr lang="ru-RU" sz="2800" dirty="0" smtClean="0"/>
          </a:p>
          <a:p>
            <a:pPr algn="just"/>
            <a:r>
              <a:rPr lang="ru-RU" sz="2800" b="1" dirty="0" smtClean="0"/>
              <a:t>характеризовать</a:t>
            </a:r>
            <a:r>
              <a:rPr lang="ru-RU" sz="2800" dirty="0" smtClean="0"/>
              <a:t> </a:t>
            </a:r>
            <a:r>
              <a:rPr lang="ru-RU" sz="2800" dirty="0"/>
              <a:t>распределение осадков по по­верхности Земли; 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4233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611560" y="836712"/>
            <a:ext cx="3851904" cy="54006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Я на уроке узнал…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211960" y="908720"/>
            <a:ext cx="4139936" cy="518457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Домашнее задание </a:t>
            </a:r>
          </a:p>
          <a:p>
            <a:pPr marL="68580" indent="0">
              <a:buNone/>
            </a:pPr>
            <a:r>
              <a:rPr lang="ru-RU" dirty="0" smtClean="0"/>
              <a:t>§7, сайт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098" name="Picture 2" descr="http://meridian12.ru/wp-content/uploads/2013/03/5824455_html_1298b2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656982" cy="38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4762" r="5065" b="9884"/>
          <a:stretch/>
        </p:blipFill>
        <p:spPr bwMode="auto">
          <a:xfrm>
            <a:off x="4283968" y="3247557"/>
            <a:ext cx="434089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3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133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Атмосферные осадки</vt:lpstr>
      <vt:lpstr>Измерение атмосферных осадков </vt:lpstr>
      <vt:lpstr>Постройте диаграмму годового хода  атмосферных осадков:</vt:lpstr>
      <vt:lpstr>Распределение осадков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Физика</cp:lastModifiedBy>
  <cp:revision>28</cp:revision>
  <dcterms:created xsi:type="dcterms:W3CDTF">2014-09-27T18:14:35Z</dcterms:created>
  <dcterms:modified xsi:type="dcterms:W3CDTF">2016-10-21T06:41:25Z</dcterms:modified>
</cp:coreProperties>
</file>