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8369B8C-8B31-4987-BB34-9A9E8D44515B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83241A8-10BC-42B1-A2D0-602578D65D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Использование и охрана недр Земли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48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9" y="4901506"/>
            <a:ext cx="4176463" cy="1119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Полезные ископаемые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" y="386372"/>
            <a:ext cx="5256584" cy="34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852936"/>
            <a:ext cx="4956043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1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Добыча полезных ископаемых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9" y="620688"/>
            <a:ext cx="7543800" cy="3742184"/>
          </a:xfrm>
        </p:spPr>
        <p:txBody>
          <a:bodyPr/>
          <a:lstStyle/>
          <a:p>
            <a:pPr algn="ctr"/>
            <a:r>
              <a:rPr lang="ru-RU" sz="2800" b="1" dirty="0"/>
              <a:t>Открытый </a:t>
            </a:r>
            <a:r>
              <a:rPr lang="ru-RU" sz="2800" b="1" dirty="0" smtClean="0"/>
              <a:t>способ</a:t>
            </a:r>
            <a:r>
              <a:rPr lang="ru-RU" sz="2800" dirty="0" smtClean="0"/>
              <a:t>-карьеры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4893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8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6781800" cy="8709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терриконы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85"/>
            <a:ext cx="807330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60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6781800" cy="726976"/>
          </a:xfrm>
        </p:spPr>
        <p:txBody>
          <a:bodyPr>
            <a:normAutofit/>
          </a:bodyPr>
          <a:lstStyle/>
          <a:p>
            <a:r>
              <a:rPr lang="ru-RU" sz="3600" dirty="0"/>
              <a:t>овраги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116632"/>
            <a:ext cx="6102235" cy="34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56" y="2996952"/>
            <a:ext cx="5148064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0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4" y="836712"/>
            <a:ext cx="89609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Запасов нефти во всем мире хватит на 20 лет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Угля на 190 лет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43800" cy="4471392"/>
          </a:xfrm>
        </p:spPr>
        <p:txBody>
          <a:bodyPr/>
          <a:lstStyle/>
          <a:p>
            <a:r>
              <a:rPr lang="ru-RU" dirty="0" smtClean="0"/>
              <a:t>Изобразить графически как можно окультурить нарушенные земли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17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34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Использование и охрана недр Земли</vt:lpstr>
      <vt:lpstr>Полезные ископаемые</vt:lpstr>
      <vt:lpstr>Добыча полезных ископаемых</vt:lpstr>
      <vt:lpstr>терриконы</vt:lpstr>
      <vt:lpstr>овраги</vt:lpstr>
      <vt:lpstr>Презентация PowerPoint</vt:lpstr>
      <vt:lpstr>Презентация PowerPoint</vt:lpstr>
    </vt:vector>
  </TitlesOfParts>
  <Company>Лошницкая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 охрана недр Земли</dc:title>
  <dc:creator>Завуч УВЗ</dc:creator>
  <cp:lastModifiedBy>Завуч УВЗ</cp:lastModifiedBy>
  <cp:revision>7</cp:revision>
  <dcterms:created xsi:type="dcterms:W3CDTF">2016-03-03T07:44:19Z</dcterms:created>
  <dcterms:modified xsi:type="dcterms:W3CDTF">2016-03-03T09:26:20Z</dcterms:modified>
</cp:coreProperties>
</file>