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D17BE-0081-4DEF-8EAF-E7FDC3E64CD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47458E-2011-47CC-948C-087DDEAA79F6}">
      <dgm:prSet phldrT="[Текст]"/>
      <dgm:spPr/>
      <dgm:t>
        <a:bodyPr/>
        <a:lstStyle/>
        <a:p>
          <a:r>
            <a:rPr lang="ru-RU" dirty="0" smtClean="0"/>
            <a:t>численный</a:t>
          </a:r>
          <a:endParaRPr lang="ru-RU" dirty="0"/>
        </a:p>
      </dgm:t>
    </dgm:pt>
    <dgm:pt modelId="{93C2F028-38CE-4D69-9995-5EBBE2C16977}" type="parTrans" cxnId="{900C2593-4299-45B3-BCA1-0BE958D2281C}">
      <dgm:prSet/>
      <dgm:spPr/>
      <dgm:t>
        <a:bodyPr/>
        <a:lstStyle/>
        <a:p>
          <a:endParaRPr lang="ru-RU"/>
        </a:p>
      </dgm:t>
    </dgm:pt>
    <dgm:pt modelId="{7F029BD9-16E6-4EF9-8B56-89D3CE827A2E}" type="sibTrans" cxnId="{900C2593-4299-45B3-BCA1-0BE958D2281C}">
      <dgm:prSet/>
      <dgm:spPr/>
      <dgm:t>
        <a:bodyPr/>
        <a:lstStyle/>
        <a:p>
          <a:endParaRPr lang="ru-RU"/>
        </a:p>
      </dgm:t>
    </dgm:pt>
    <dgm:pt modelId="{211B90FD-AE0D-4D8C-A21E-153CE4F59D1B}">
      <dgm:prSet phldrT="[Текст]" custT="1"/>
      <dgm:spPr/>
      <dgm:t>
        <a:bodyPr/>
        <a:lstStyle/>
        <a:p>
          <a:r>
            <a:rPr lang="ru-RU" sz="3200" b="1" dirty="0" smtClean="0"/>
            <a:t>1:500 000</a:t>
          </a:r>
          <a:endParaRPr lang="ru-RU" sz="3200" b="1" dirty="0"/>
        </a:p>
      </dgm:t>
    </dgm:pt>
    <dgm:pt modelId="{8ACF1D8C-4C95-47CD-AC91-AB76F13EFBC7}" type="parTrans" cxnId="{6A7E079D-1794-4734-B565-35822ADDCAA2}">
      <dgm:prSet/>
      <dgm:spPr/>
      <dgm:t>
        <a:bodyPr/>
        <a:lstStyle/>
        <a:p>
          <a:endParaRPr lang="ru-RU"/>
        </a:p>
      </dgm:t>
    </dgm:pt>
    <dgm:pt modelId="{A05AEDAA-36B9-4EF3-AB1C-C9521EA6DD55}" type="sibTrans" cxnId="{6A7E079D-1794-4734-B565-35822ADDCAA2}">
      <dgm:prSet/>
      <dgm:spPr/>
      <dgm:t>
        <a:bodyPr/>
        <a:lstStyle/>
        <a:p>
          <a:endParaRPr lang="ru-RU"/>
        </a:p>
      </dgm:t>
    </dgm:pt>
    <dgm:pt modelId="{3ECA470C-8FF5-4750-BFC6-94D6EA6322E8}">
      <dgm:prSet phldrT="[Текст]" custT="1"/>
      <dgm:spPr/>
      <dgm:t>
        <a:bodyPr/>
        <a:lstStyle/>
        <a:p>
          <a:r>
            <a:rPr lang="ru-RU" sz="3200" b="1" dirty="0" smtClean="0"/>
            <a:t>1:60 000 000</a:t>
          </a:r>
          <a:endParaRPr lang="ru-RU" sz="3200" b="1" dirty="0"/>
        </a:p>
      </dgm:t>
    </dgm:pt>
    <dgm:pt modelId="{26C52A9A-3148-4838-9E7C-318C6135FE1C}" type="parTrans" cxnId="{DD7882C5-F19D-49AB-899C-55ED42F18C72}">
      <dgm:prSet/>
      <dgm:spPr/>
      <dgm:t>
        <a:bodyPr/>
        <a:lstStyle/>
        <a:p>
          <a:endParaRPr lang="ru-RU"/>
        </a:p>
      </dgm:t>
    </dgm:pt>
    <dgm:pt modelId="{2A715AC3-AF8F-4521-8428-BD1CC3E36796}" type="sibTrans" cxnId="{DD7882C5-F19D-49AB-899C-55ED42F18C72}">
      <dgm:prSet/>
      <dgm:spPr/>
      <dgm:t>
        <a:bodyPr/>
        <a:lstStyle/>
        <a:p>
          <a:endParaRPr lang="ru-RU"/>
        </a:p>
      </dgm:t>
    </dgm:pt>
    <dgm:pt modelId="{59B66B86-1B7F-43FF-AB47-48AF1DE3DBF8}">
      <dgm:prSet phldrT="[Текст]"/>
      <dgm:spPr/>
      <dgm:t>
        <a:bodyPr/>
        <a:lstStyle/>
        <a:p>
          <a:r>
            <a:rPr lang="ru-RU" dirty="0" smtClean="0"/>
            <a:t>именованный</a:t>
          </a:r>
          <a:endParaRPr lang="ru-RU" dirty="0"/>
        </a:p>
      </dgm:t>
    </dgm:pt>
    <dgm:pt modelId="{0DB9C582-5001-4BAA-A0DA-BE46B0AD2F08}" type="parTrans" cxnId="{A5678C96-4C15-45A9-9A47-EC29AA248B93}">
      <dgm:prSet/>
      <dgm:spPr/>
      <dgm:t>
        <a:bodyPr/>
        <a:lstStyle/>
        <a:p>
          <a:endParaRPr lang="ru-RU"/>
        </a:p>
      </dgm:t>
    </dgm:pt>
    <dgm:pt modelId="{C59367E9-9981-47CB-ACAC-0E190348A3F2}" type="sibTrans" cxnId="{A5678C96-4C15-45A9-9A47-EC29AA248B93}">
      <dgm:prSet/>
      <dgm:spPr/>
      <dgm:t>
        <a:bodyPr/>
        <a:lstStyle/>
        <a:p>
          <a:endParaRPr lang="ru-RU"/>
        </a:p>
      </dgm:t>
    </dgm:pt>
    <dgm:pt modelId="{E36BC072-D389-4924-87B0-BD7DF84C6106}">
      <dgm:prSet phldrT="[Текст]" custT="1"/>
      <dgm:spPr/>
      <dgm:t>
        <a:bodyPr/>
        <a:lstStyle/>
        <a:p>
          <a:r>
            <a:rPr lang="ru-RU" sz="3200" b="1" dirty="0" smtClean="0"/>
            <a:t>в 1 см 5 км</a:t>
          </a:r>
          <a:endParaRPr lang="ru-RU" sz="3200" b="1" dirty="0"/>
        </a:p>
      </dgm:t>
    </dgm:pt>
    <dgm:pt modelId="{043AA3C6-27EA-4800-9EC8-D0D1D3DD605C}" type="parTrans" cxnId="{CBD0C0F8-92F9-42D9-AC8E-59C0E1EEE2FA}">
      <dgm:prSet/>
      <dgm:spPr/>
      <dgm:t>
        <a:bodyPr/>
        <a:lstStyle/>
        <a:p>
          <a:endParaRPr lang="ru-RU"/>
        </a:p>
      </dgm:t>
    </dgm:pt>
    <dgm:pt modelId="{E6204F48-621A-4AC1-8987-EFFF913DCBBE}" type="sibTrans" cxnId="{CBD0C0F8-92F9-42D9-AC8E-59C0E1EEE2FA}">
      <dgm:prSet/>
      <dgm:spPr/>
      <dgm:t>
        <a:bodyPr/>
        <a:lstStyle/>
        <a:p>
          <a:endParaRPr lang="ru-RU"/>
        </a:p>
      </dgm:t>
    </dgm:pt>
    <dgm:pt modelId="{2F0CDDCC-8CC8-4329-AE4A-DE137AD0E011}">
      <dgm:prSet phldrT="[Текст]" custT="1"/>
      <dgm:spPr/>
      <dgm:t>
        <a:bodyPr/>
        <a:lstStyle/>
        <a:p>
          <a:r>
            <a:rPr lang="ru-RU" sz="3200" b="1" dirty="0" smtClean="0"/>
            <a:t>в 1см 600 км</a:t>
          </a:r>
          <a:endParaRPr lang="ru-RU" sz="3200" b="1" dirty="0"/>
        </a:p>
      </dgm:t>
    </dgm:pt>
    <dgm:pt modelId="{DC6C6D34-FB6A-441D-B061-283CF759B3EC}" type="parTrans" cxnId="{EA37187C-3B56-49A8-9B9C-204D654451C7}">
      <dgm:prSet/>
      <dgm:spPr/>
      <dgm:t>
        <a:bodyPr/>
        <a:lstStyle/>
        <a:p>
          <a:endParaRPr lang="ru-RU"/>
        </a:p>
      </dgm:t>
    </dgm:pt>
    <dgm:pt modelId="{04B841CA-AD94-4C7C-8790-298840D55788}" type="sibTrans" cxnId="{EA37187C-3B56-49A8-9B9C-204D654451C7}">
      <dgm:prSet/>
      <dgm:spPr/>
      <dgm:t>
        <a:bodyPr/>
        <a:lstStyle/>
        <a:p>
          <a:endParaRPr lang="ru-RU"/>
        </a:p>
      </dgm:t>
    </dgm:pt>
    <dgm:pt modelId="{DB2EE82A-02E7-4A59-B4F6-F83DEB3B6DA6}">
      <dgm:prSet phldrT="[Текст]" custT="1"/>
      <dgm:spPr/>
      <dgm:t>
        <a:bodyPr/>
        <a:lstStyle/>
        <a:p>
          <a:r>
            <a:rPr lang="ru-RU" sz="3200" b="1" dirty="0" smtClean="0"/>
            <a:t>1:2500</a:t>
          </a:r>
          <a:endParaRPr lang="ru-RU" sz="3200" b="1" dirty="0"/>
        </a:p>
      </dgm:t>
    </dgm:pt>
    <dgm:pt modelId="{39748207-71BD-495B-A684-6958BDB04CC2}" type="parTrans" cxnId="{19C5FFA9-6794-4AC7-B9A5-35A49A4A6B9D}">
      <dgm:prSet/>
      <dgm:spPr/>
      <dgm:t>
        <a:bodyPr/>
        <a:lstStyle/>
        <a:p>
          <a:endParaRPr lang="ru-RU"/>
        </a:p>
      </dgm:t>
    </dgm:pt>
    <dgm:pt modelId="{1DF476D0-F1F4-4F1F-828B-1D8983F8C680}" type="sibTrans" cxnId="{19C5FFA9-6794-4AC7-B9A5-35A49A4A6B9D}">
      <dgm:prSet/>
      <dgm:spPr/>
      <dgm:t>
        <a:bodyPr/>
        <a:lstStyle/>
        <a:p>
          <a:endParaRPr lang="ru-RU"/>
        </a:p>
      </dgm:t>
    </dgm:pt>
    <dgm:pt modelId="{C5B08ECD-A7FB-4695-A95C-9FFF3EDEC640}">
      <dgm:prSet phldrT="[Текст]" custT="1"/>
      <dgm:spPr/>
      <dgm:t>
        <a:bodyPr/>
        <a:lstStyle/>
        <a:p>
          <a:r>
            <a:rPr lang="ru-RU" sz="3200" b="1" dirty="0" smtClean="0"/>
            <a:t>в 1 см 25 м</a:t>
          </a:r>
          <a:endParaRPr lang="ru-RU" sz="3200" b="1" dirty="0"/>
        </a:p>
      </dgm:t>
    </dgm:pt>
    <dgm:pt modelId="{966062E8-F88E-47FD-959B-1C49B1E0C1FD}" type="parTrans" cxnId="{D1D83F35-2C1B-4C2C-B0E3-97741702CC00}">
      <dgm:prSet/>
      <dgm:spPr/>
      <dgm:t>
        <a:bodyPr/>
        <a:lstStyle/>
        <a:p>
          <a:endParaRPr lang="ru-RU"/>
        </a:p>
      </dgm:t>
    </dgm:pt>
    <dgm:pt modelId="{9A204EB1-1104-478B-94E0-0FDBB8B19117}" type="sibTrans" cxnId="{D1D83F35-2C1B-4C2C-B0E3-97741702CC00}">
      <dgm:prSet/>
      <dgm:spPr/>
      <dgm:t>
        <a:bodyPr/>
        <a:lstStyle/>
        <a:p>
          <a:endParaRPr lang="ru-RU"/>
        </a:p>
      </dgm:t>
    </dgm:pt>
    <dgm:pt modelId="{A0DD9391-679F-45C1-93F5-61EC3588F425}">
      <dgm:prSet phldrT="[Текст]"/>
      <dgm:spPr/>
      <dgm:t>
        <a:bodyPr/>
        <a:lstStyle/>
        <a:p>
          <a:r>
            <a:rPr lang="ru-RU" dirty="0" smtClean="0"/>
            <a:t>линейный</a:t>
          </a:r>
          <a:endParaRPr lang="ru-RU" dirty="0"/>
        </a:p>
      </dgm:t>
    </dgm:pt>
    <dgm:pt modelId="{2B6BA5A6-903B-49DA-B413-49620C975174}" type="sibTrans" cxnId="{31858221-25FC-452B-9472-169AD1FFE69E}">
      <dgm:prSet/>
      <dgm:spPr/>
      <dgm:t>
        <a:bodyPr/>
        <a:lstStyle/>
        <a:p>
          <a:endParaRPr lang="ru-RU"/>
        </a:p>
      </dgm:t>
    </dgm:pt>
    <dgm:pt modelId="{AF52BC1B-FB9F-4498-9D11-D431F57328AE}" type="parTrans" cxnId="{31858221-25FC-452B-9472-169AD1FFE69E}">
      <dgm:prSet/>
      <dgm:spPr/>
      <dgm:t>
        <a:bodyPr/>
        <a:lstStyle/>
        <a:p>
          <a:endParaRPr lang="ru-RU"/>
        </a:p>
      </dgm:t>
    </dgm:pt>
    <dgm:pt modelId="{7E6259E6-DDB6-43EA-9591-0671268CAC09}" type="pres">
      <dgm:prSet presAssocID="{C5BD17BE-0081-4DEF-8EAF-E7FDC3E64CDB}" presName="Name0" presStyleCnt="0">
        <dgm:presLayoutVars>
          <dgm:dir/>
          <dgm:animLvl val="lvl"/>
          <dgm:resizeHandles val="exact"/>
        </dgm:presLayoutVars>
      </dgm:prSet>
      <dgm:spPr/>
    </dgm:pt>
    <dgm:pt modelId="{477C57AD-15EB-47A3-9A7D-29C9E9EF84FA}" type="pres">
      <dgm:prSet presAssocID="{8D47458E-2011-47CC-948C-087DDEAA79F6}" presName="linNode" presStyleCnt="0"/>
      <dgm:spPr/>
    </dgm:pt>
    <dgm:pt modelId="{744F933C-23DD-4828-ACD8-018ACC1C66AE}" type="pres">
      <dgm:prSet presAssocID="{8D47458E-2011-47CC-948C-087DDEAA79F6}" presName="parentText" presStyleLbl="node1" presStyleIdx="0" presStyleCnt="3" custLinFactNeighborX="197" custLinFactNeighborY="946">
        <dgm:presLayoutVars>
          <dgm:chMax val="1"/>
          <dgm:bulletEnabled val="1"/>
        </dgm:presLayoutVars>
      </dgm:prSet>
      <dgm:spPr/>
    </dgm:pt>
    <dgm:pt modelId="{191CC987-A314-4581-A780-199FCEC924F9}" type="pres">
      <dgm:prSet presAssocID="{8D47458E-2011-47CC-948C-087DDEAA79F6}" presName="descendantText" presStyleLbl="alignAccFollowNode1" presStyleIdx="0" presStyleCnt="2" custScaleY="154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408B0-FD84-42A1-B113-EAE41CD48185}" type="pres">
      <dgm:prSet presAssocID="{7F029BD9-16E6-4EF9-8B56-89D3CE827A2E}" presName="sp" presStyleCnt="0"/>
      <dgm:spPr/>
    </dgm:pt>
    <dgm:pt modelId="{E1B5E328-02CA-41A4-A9EF-181C0F6BA485}" type="pres">
      <dgm:prSet presAssocID="{59B66B86-1B7F-43FF-AB47-48AF1DE3DBF8}" presName="linNode" presStyleCnt="0"/>
      <dgm:spPr/>
    </dgm:pt>
    <dgm:pt modelId="{12C4E69F-A3F9-470C-99EC-813770007043}" type="pres">
      <dgm:prSet presAssocID="{59B66B86-1B7F-43FF-AB47-48AF1DE3DBF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C1FDF4F-8695-4137-BA1B-01B4CBA1D1EA}" type="pres">
      <dgm:prSet presAssocID="{59B66B86-1B7F-43FF-AB47-48AF1DE3DBF8}" presName="descendantText" presStyleLbl="alignAccFollowNode1" presStyleIdx="1" presStyleCnt="2" custScaleY="152253">
        <dgm:presLayoutVars>
          <dgm:bulletEnabled val="1"/>
        </dgm:presLayoutVars>
      </dgm:prSet>
      <dgm:spPr/>
    </dgm:pt>
    <dgm:pt modelId="{91CA72ED-21EA-44A7-8FF6-5A93BD4A85C5}" type="pres">
      <dgm:prSet presAssocID="{C59367E9-9981-47CB-ACAC-0E190348A3F2}" presName="sp" presStyleCnt="0"/>
      <dgm:spPr/>
    </dgm:pt>
    <dgm:pt modelId="{AB5DC882-C9A2-4DBB-821D-53558F8774CC}" type="pres">
      <dgm:prSet presAssocID="{A0DD9391-679F-45C1-93F5-61EC3588F425}" presName="linNode" presStyleCnt="0"/>
      <dgm:spPr/>
    </dgm:pt>
    <dgm:pt modelId="{07DAA7EE-DCA8-443B-A916-020D0F4ACAA0}" type="pres">
      <dgm:prSet presAssocID="{A0DD9391-679F-45C1-93F5-61EC3588F42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C2593-4299-45B3-BCA1-0BE958D2281C}" srcId="{C5BD17BE-0081-4DEF-8EAF-E7FDC3E64CDB}" destId="{8D47458E-2011-47CC-948C-087DDEAA79F6}" srcOrd="0" destOrd="0" parTransId="{93C2F028-38CE-4D69-9995-5EBBE2C16977}" sibTransId="{7F029BD9-16E6-4EF9-8B56-89D3CE827A2E}"/>
    <dgm:cxn modelId="{42098D2C-627C-427B-994C-E83BB5BF8D96}" type="presOf" srcId="{C5B08ECD-A7FB-4695-A95C-9FFF3EDEC640}" destId="{DC1FDF4F-8695-4137-BA1B-01B4CBA1D1EA}" srcOrd="0" destOrd="2" presId="urn:microsoft.com/office/officeart/2005/8/layout/vList5"/>
    <dgm:cxn modelId="{D2AE06B7-0F96-4224-8243-B01FBED52515}" type="presOf" srcId="{DB2EE82A-02E7-4A59-B4F6-F83DEB3B6DA6}" destId="{191CC987-A314-4581-A780-199FCEC924F9}" srcOrd="0" destOrd="2" presId="urn:microsoft.com/office/officeart/2005/8/layout/vList5"/>
    <dgm:cxn modelId="{F29AC2A4-6992-41D0-94C5-12A7104A896F}" type="presOf" srcId="{A0DD9391-679F-45C1-93F5-61EC3588F425}" destId="{07DAA7EE-DCA8-443B-A916-020D0F4ACAA0}" srcOrd="0" destOrd="0" presId="urn:microsoft.com/office/officeart/2005/8/layout/vList5"/>
    <dgm:cxn modelId="{A1EE5456-4D7C-473B-A138-62BE494FEEE0}" type="presOf" srcId="{3ECA470C-8FF5-4750-BFC6-94D6EA6322E8}" destId="{191CC987-A314-4581-A780-199FCEC924F9}" srcOrd="0" destOrd="1" presId="urn:microsoft.com/office/officeart/2005/8/layout/vList5"/>
    <dgm:cxn modelId="{6A7E079D-1794-4734-B565-35822ADDCAA2}" srcId="{8D47458E-2011-47CC-948C-087DDEAA79F6}" destId="{211B90FD-AE0D-4D8C-A21E-153CE4F59D1B}" srcOrd="0" destOrd="0" parTransId="{8ACF1D8C-4C95-47CD-AC91-AB76F13EFBC7}" sibTransId="{A05AEDAA-36B9-4EF3-AB1C-C9521EA6DD55}"/>
    <dgm:cxn modelId="{EA37187C-3B56-49A8-9B9C-204D654451C7}" srcId="{59B66B86-1B7F-43FF-AB47-48AF1DE3DBF8}" destId="{2F0CDDCC-8CC8-4329-AE4A-DE137AD0E011}" srcOrd="1" destOrd="0" parTransId="{DC6C6D34-FB6A-441D-B061-283CF759B3EC}" sibTransId="{04B841CA-AD94-4C7C-8790-298840D55788}"/>
    <dgm:cxn modelId="{6AC84E04-CD0A-486A-A179-A2D016CC1895}" type="presOf" srcId="{59B66B86-1B7F-43FF-AB47-48AF1DE3DBF8}" destId="{12C4E69F-A3F9-470C-99EC-813770007043}" srcOrd="0" destOrd="0" presId="urn:microsoft.com/office/officeart/2005/8/layout/vList5"/>
    <dgm:cxn modelId="{CBD0C0F8-92F9-42D9-AC8E-59C0E1EEE2FA}" srcId="{59B66B86-1B7F-43FF-AB47-48AF1DE3DBF8}" destId="{E36BC072-D389-4924-87B0-BD7DF84C6106}" srcOrd="0" destOrd="0" parTransId="{043AA3C6-27EA-4800-9EC8-D0D1D3DD605C}" sibTransId="{E6204F48-621A-4AC1-8987-EFFF913DCBBE}"/>
    <dgm:cxn modelId="{C046ECC9-B23D-4A08-BC41-64888DC7BDA0}" type="presOf" srcId="{C5BD17BE-0081-4DEF-8EAF-E7FDC3E64CDB}" destId="{7E6259E6-DDB6-43EA-9591-0671268CAC09}" srcOrd="0" destOrd="0" presId="urn:microsoft.com/office/officeart/2005/8/layout/vList5"/>
    <dgm:cxn modelId="{D1D83F35-2C1B-4C2C-B0E3-97741702CC00}" srcId="{59B66B86-1B7F-43FF-AB47-48AF1DE3DBF8}" destId="{C5B08ECD-A7FB-4695-A95C-9FFF3EDEC640}" srcOrd="2" destOrd="0" parTransId="{966062E8-F88E-47FD-959B-1C49B1E0C1FD}" sibTransId="{9A204EB1-1104-478B-94E0-0FDBB8B19117}"/>
    <dgm:cxn modelId="{5B221690-20BE-4716-AAC6-AA224C2A4763}" type="presOf" srcId="{211B90FD-AE0D-4D8C-A21E-153CE4F59D1B}" destId="{191CC987-A314-4581-A780-199FCEC924F9}" srcOrd="0" destOrd="0" presId="urn:microsoft.com/office/officeart/2005/8/layout/vList5"/>
    <dgm:cxn modelId="{DD7882C5-F19D-49AB-899C-55ED42F18C72}" srcId="{8D47458E-2011-47CC-948C-087DDEAA79F6}" destId="{3ECA470C-8FF5-4750-BFC6-94D6EA6322E8}" srcOrd="1" destOrd="0" parTransId="{26C52A9A-3148-4838-9E7C-318C6135FE1C}" sibTransId="{2A715AC3-AF8F-4521-8428-BD1CC3E36796}"/>
    <dgm:cxn modelId="{61CE113B-1596-4126-8110-EE2836EFCE69}" type="presOf" srcId="{E36BC072-D389-4924-87B0-BD7DF84C6106}" destId="{DC1FDF4F-8695-4137-BA1B-01B4CBA1D1EA}" srcOrd="0" destOrd="0" presId="urn:microsoft.com/office/officeart/2005/8/layout/vList5"/>
    <dgm:cxn modelId="{A27AEDEE-7E0D-4A44-A735-33C308286C6A}" type="presOf" srcId="{8D47458E-2011-47CC-948C-087DDEAA79F6}" destId="{744F933C-23DD-4828-ACD8-018ACC1C66AE}" srcOrd="0" destOrd="0" presId="urn:microsoft.com/office/officeart/2005/8/layout/vList5"/>
    <dgm:cxn modelId="{19C5FFA9-6794-4AC7-B9A5-35A49A4A6B9D}" srcId="{8D47458E-2011-47CC-948C-087DDEAA79F6}" destId="{DB2EE82A-02E7-4A59-B4F6-F83DEB3B6DA6}" srcOrd="2" destOrd="0" parTransId="{39748207-71BD-495B-A684-6958BDB04CC2}" sibTransId="{1DF476D0-F1F4-4F1F-828B-1D8983F8C680}"/>
    <dgm:cxn modelId="{D298AA1D-0923-488D-A21E-3D13AA041358}" type="presOf" srcId="{2F0CDDCC-8CC8-4329-AE4A-DE137AD0E011}" destId="{DC1FDF4F-8695-4137-BA1B-01B4CBA1D1EA}" srcOrd="0" destOrd="1" presId="urn:microsoft.com/office/officeart/2005/8/layout/vList5"/>
    <dgm:cxn modelId="{A5678C96-4C15-45A9-9A47-EC29AA248B93}" srcId="{C5BD17BE-0081-4DEF-8EAF-E7FDC3E64CDB}" destId="{59B66B86-1B7F-43FF-AB47-48AF1DE3DBF8}" srcOrd="1" destOrd="0" parTransId="{0DB9C582-5001-4BAA-A0DA-BE46B0AD2F08}" sibTransId="{C59367E9-9981-47CB-ACAC-0E190348A3F2}"/>
    <dgm:cxn modelId="{31858221-25FC-452B-9472-169AD1FFE69E}" srcId="{C5BD17BE-0081-4DEF-8EAF-E7FDC3E64CDB}" destId="{A0DD9391-679F-45C1-93F5-61EC3588F425}" srcOrd="2" destOrd="0" parTransId="{AF52BC1B-FB9F-4498-9D11-D431F57328AE}" sibTransId="{2B6BA5A6-903B-49DA-B413-49620C975174}"/>
    <dgm:cxn modelId="{957E7907-F8DF-4FD5-8C63-D200E047428C}" type="presParOf" srcId="{7E6259E6-DDB6-43EA-9591-0671268CAC09}" destId="{477C57AD-15EB-47A3-9A7D-29C9E9EF84FA}" srcOrd="0" destOrd="0" presId="urn:microsoft.com/office/officeart/2005/8/layout/vList5"/>
    <dgm:cxn modelId="{5D7BD53E-9724-49AB-8A5E-0922C67EC0FD}" type="presParOf" srcId="{477C57AD-15EB-47A3-9A7D-29C9E9EF84FA}" destId="{744F933C-23DD-4828-ACD8-018ACC1C66AE}" srcOrd="0" destOrd="0" presId="urn:microsoft.com/office/officeart/2005/8/layout/vList5"/>
    <dgm:cxn modelId="{A0BD228A-DAF8-4CD2-800E-D31B3239938F}" type="presParOf" srcId="{477C57AD-15EB-47A3-9A7D-29C9E9EF84FA}" destId="{191CC987-A314-4581-A780-199FCEC924F9}" srcOrd="1" destOrd="0" presId="urn:microsoft.com/office/officeart/2005/8/layout/vList5"/>
    <dgm:cxn modelId="{0265AAD1-30EC-47F2-B22D-191517A0780B}" type="presParOf" srcId="{7E6259E6-DDB6-43EA-9591-0671268CAC09}" destId="{F4D408B0-FD84-42A1-B113-EAE41CD48185}" srcOrd="1" destOrd="0" presId="urn:microsoft.com/office/officeart/2005/8/layout/vList5"/>
    <dgm:cxn modelId="{EC56028F-7FA9-456F-8F3B-40DDD39AC0E0}" type="presParOf" srcId="{7E6259E6-DDB6-43EA-9591-0671268CAC09}" destId="{E1B5E328-02CA-41A4-A9EF-181C0F6BA485}" srcOrd="2" destOrd="0" presId="urn:microsoft.com/office/officeart/2005/8/layout/vList5"/>
    <dgm:cxn modelId="{7F2A1682-9351-4E86-B685-369F04C7500A}" type="presParOf" srcId="{E1B5E328-02CA-41A4-A9EF-181C0F6BA485}" destId="{12C4E69F-A3F9-470C-99EC-813770007043}" srcOrd="0" destOrd="0" presId="urn:microsoft.com/office/officeart/2005/8/layout/vList5"/>
    <dgm:cxn modelId="{DBB685BD-884B-47F0-8F9F-CE055B4FB2DF}" type="presParOf" srcId="{E1B5E328-02CA-41A4-A9EF-181C0F6BA485}" destId="{DC1FDF4F-8695-4137-BA1B-01B4CBA1D1EA}" srcOrd="1" destOrd="0" presId="urn:microsoft.com/office/officeart/2005/8/layout/vList5"/>
    <dgm:cxn modelId="{4847146B-F7DD-4917-B953-D1DE052E0EC7}" type="presParOf" srcId="{7E6259E6-DDB6-43EA-9591-0671268CAC09}" destId="{91CA72ED-21EA-44A7-8FF6-5A93BD4A85C5}" srcOrd="3" destOrd="0" presId="urn:microsoft.com/office/officeart/2005/8/layout/vList5"/>
    <dgm:cxn modelId="{6AFC2870-9579-41FD-AFC3-940D09BB1DDA}" type="presParOf" srcId="{7E6259E6-DDB6-43EA-9591-0671268CAC09}" destId="{AB5DC882-C9A2-4DBB-821D-53558F8774CC}" srcOrd="4" destOrd="0" presId="urn:microsoft.com/office/officeart/2005/8/layout/vList5"/>
    <dgm:cxn modelId="{41795C9B-A8CD-43E6-853C-73673769FBBD}" type="presParOf" srcId="{AB5DC882-C9A2-4DBB-821D-53558F8774CC}" destId="{07DAA7EE-DCA8-443B-A916-020D0F4ACAA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CC987-A314-4581-A780-199FCEC924F9}">
      <dsp:nvSpPr>
        <dsp:cNvPr id="0" name=""/>
        <dsp:cNvSpPr/>
      </dsp:nvSpPr>
      <dsp:spPr>
        <a:xfrm rot="5400000">
          <a:off x="4772230" y="-1738330"/>
          <a:ext cx="1899312" cy="53814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/>
            <a:t>1:500 000</a:t>
          </a:r>
          <a:endParaRPr lang="ru-RU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/>
            <a:t>1:60 000 000</a:t>
          </a:r>
          <a:endParaRPr lang="ru-RU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/>
            <a:t>1:2500</a:t>
          </a:r>
          <a:endParaRPr lang="ru-RU" sz="3200" b="1" kern="1200" dirty="0"/>
        </a:p>
      </dsp:txBody>
      <dsp:txXfrm rot="-5400000">
        <a:off x="3031170" y="95447"/>
        <a:ext cx="5288716" cy="1713878"/>
      </dsp:txXfrm>
    </dsp:sp>
    <dsp:sp modelId="{744F933C-23DD-4828-ACD8-018ACC1C66AE}">
      <dsp:nvSpPr>
        <dsp:cNvPr id="0" name=""/>
        <dsp:cNvSpPr/>
      </dsp:nvSpPr>
      <dsp:spPr>
        <a:xfrm>
          <a:off x="14715" y="197361"/>
          <a:ext cx="3027056" cy="1539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численный</a:t>
          </a:r>
          <a:endParaRPr lang="ru-RU" sz="3300" kern="1200" dirty="0"/>
        </a:p>
      </dsp:txBody>
      <dsp:txXfrm>
        <a:off x="89851" y="272497"/>
        <a:ext cx="2876784" cy="1388898"/>
      </dsp:txXfrm>
    </dsp:sp>
    <dsp:sp modelId="{DC1FDF4F-8695-4137-BA1B-01B4CBA1D1EA}">
      <dsp:nvSpPr>
        <dsp:cNvPr id="0" name=""/>
        <dsp:cNvSpPr/>
      </dsp:nvSpPr>
      <dsp:spPr>
        <a:xfrm rot="5400000">
          <a:off x="4790101" y="223027"/>
          <a:ext cx="1874747" cy="53866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/>
            <a:t>в 1 см 5 км</a:t>
          </a:r>
          <a:endParaRPr lang="ru-RU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/>
            <a:t>в 1см 600 км</a:t>
          </a:r>
          <a:endParaRPr lang="ru-RU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/>
            <a:t>в 1 см 25 м</a:t>
          </a:r>
          <a:endParaRPr lang="ru-RU" sz="3200" b="1" kern="1200" dirty="0"/>
        </a:p>
      </dsp:txBody>
      <dsp:txXfrm rot="-5400000">
        <a:off x="3034128" y="2070518"/>
        <a:ext cx="5295175" cy="1691711"/>
      </dsp:txXfrm>
    </dsp:sp>
    <dsp:sp modelId="{12C4E69F-A3F9-470C-99EC-813770007043}">
      <dsp:nvSpPr>
        <dsp:cNvPr id="0" name=""/>
        <dsp:cNvSpPr/>
      </dsp:nvSpPr>
      <dsp:spPr>
        <a:xfrm>
          <a:off x="4113" y="2146789"/>
          <a:ext cx="3030015" cy="1539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именованный</a:t>
          </a:r>
          <a:endParaRPr lang="ru-RU" sz="3300" kern="1200" dirty="0"/>
        </a:p>
      </dsp:txBody>
      <dsp:txXfrm>
        <a:off x="79249" y="2221925"/>
        <a:ext cx="2879743" cy="1388898"/>
      </dsp:txXfrm>
    </dsp:sp>
    <dsp:sp modelId="{07DAA7EE-DCA8-443B-A916-020D0F4ACAA0}">
      <dsp:nvSpPr>
        <dsp:cNvPr id="0" name=""/>
        <dsp:cNvSpPr/>
      </dsp:nvSpPr>
      <dsp:spPr>
        <a:xfrm>
          <a:off x="4113" y="3930706"/>
          <a:ext cx="3032976" cy="1539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линейный</a:t>
          </a:r>
          <a:endParaRPr lang="ru-RU" sz="3300" kern="1200" dirty="0"/>
        </a:p>
      </dsp:txBody>
      <dsp:txXfrm>
        <a:off x="79249" y="4005842"/>
        <a:ext cx="2882704" cy="1388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5069-F7A2-4A9C-856F-1E91B779064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677-FDAF-43EA-B1D9-8BBECBAB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4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5069-F7A2-4A9C-856F-1E91B779064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677-FDAF-43EA-B1D9-8BBECBAB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0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5069-F7A2-4A9C-856F-1E91B779064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677-FDAF-43EA-B1D9-8BBECBAB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8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5069-F7A2-4A9C-856F-1E91B779064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677-FDAF-43EA-B1D9-8BBECBAB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7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5069-F7A2-4A9C-856F-1E91B779064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677-FDAF-43EA-B1D9-8BBECBAB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8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5069-F7A2-4A9C-856F-1E91B779064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677-FDAF-43EA-B1D9-8BBECBAB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5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5069-F7A2-4A9C-856F-1E91B779064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677-FDAF-43EA-B1D9-8BBECBAB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9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5069-F7A2-4A9C-856F-1E91B779064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677-FDAF-43EA-B1D9-8BBECBAB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9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5069-F7A2-4A9C-856F-1E91B779064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677-FDAF-43EA-B1D9-8BBECBAB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2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5069-F7A2-4A9C-856F-1E91B779064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677-FDAF-43EA-B1D9-8BBECBAB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6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5069-F7A2-4A9C-856F-1E91B779064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6677-FDAF-43EA-B1D9-8BBECBAB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6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F5069-F7A2-4A9C-856F-1E91B779064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36677-FDAF-43EA-B1D9-8BBECBAB9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4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918648" cy="18746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о плане местности, условные знаки. Масштаб и его виды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53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727"/>
            <a:ext cx="7704856" cy="889000"/>
          </a:xfrm>
        </p:spPr>
        <p:txBody>
          <a:bodyPr/>
          <a:lstStyle/>
          <a:p>
            <a:r>
              <a:rPr lang="ru-RU" dirty="0" smtClean="0"/>
              <a:t>Повторяем!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711" y="1268760"/>
            <a:ext cx="8229600" cy="4525963"/>
          </a:xfrm>
        </p:spPr>
        <p:txBody>
          <a:bodyPr/>
          <a:lstStyle/>
          <a:p>
            <a:r>
              <a:rPr lang="ru-RU" dirty="0" smtClean="0"/>
              <a:t>План местности-это</a:t>
            </a:r>
          </a:p>
          <a:p>
            <a:r>
              <a:rPr lang="ru-RU" dirty="0" smtClean="0"/>
              <a:t>Условные знаки-это</a:t>
            </a:r>
          </a:p>
          <a:p>
            <a:r>
              <a:rPr lang="ru-RU" dirty="0" smtClean="0"/>
              <a:t>Масштаб-это</a:t>
            </a:r>
          </a:p>
          <a:p>
            <a:r>
              <a:rPr lang="ru-RU" dirty="0" smtClean="0"/>
              <a:t>Виды масштаба…</a:t>
            </a:r>
          </a:p>
          <a:p>
            <a:r>
              <a:rPr lang="ru-RU" dirty="0" smtClean="0"/>
              <a:t>Как перевести численный масштаб в именованный…</a:t>
            </a:r>
          </a:p>
          <a:p>
            <a:endParaRPr lang="ru-RU" dirty="0"/>
          </a:p>
        </p:txBody>
      </p:sp>
      <p:pic>
        <p:nvPicPr>
          <p:cNvPr id="4" name="Рисунок 3" descr="http://cdn.teckler.com/images/TurtleDog/df1e8087602f0c1edbb90fa74abde7f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1" y="57727"/>
            <a:ext cx="118554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dn.teckler.com/images/TurtleDog/df1e8087602f0c1edbb90fa74abde7f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43" y="57727"/>
            <a:ext cx="1185545" cy="88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53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108720"/>
          </a:xfrm>
        </p:spPr>
        <p:txBody>
          <a:bodyPr/>
          <a:lstStyle/>
          <a:p>
            <a:r>
              <a:rPr lang="ru-RU" dirty="0" smtClean="0"/>
              <a:t>§5, зад.2, стр.35 (сайт)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58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30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План местности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8" r="-124" b="17954"/>
          <a:stretch/>
        </p:blipFill>
        <p:spPr bwMode="auto">
          <a:xfrm>
            <a:off x="611560" y="620688"/>
            <a:ext cx="8326549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D:\АРХИВ\старый (E)\фотки для презентации\IMG_0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13" y="4841724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РХИВ\старый (E)\фотки для презентации\IMG_0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1378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cdn.teckler.com/images/TurtleDog/df1e8087602f0c1edbb90fa74abde7f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53" y="44624"/>
            <a:ext cx="1185545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35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-это </a:t>
            </a:r>
            <a:r>
              <a:rPr lang="ru-RU" sz="2800" dirty="0" err="1" smtClean="0"/>
              <a:t>че</a:t>
            </a:r>
            <a:r>
              <a:rPr lang="ru-RU" sz="2800" dirty="0" err="1" smtClean="0"/>
              <a:t>т</a:t>
            </a:r>
            <a:r>
              <a:rPr lang="ru-RU" sz="2800" dirty="0" err="1" smtClean="0"/>
              <a:t>реж</a:t>
            </a:r>
            <a:r>
              <a:rPr lang="ru-RU" sz="2800" dirty="0" smtClean="0"/>
              <a:t> </a:t>
            </a:r>
            <a:r>
              <a:rPr lang="ru-RU" sz="2800" dirty="0" err="1" smtClean="0"/>
              <a:t>не</a:t>
            </a:r>
            <a:r>
              <a:rPr lang="ru-RU" sz="2800" dirty="0" err="1" smtClean="0"/>
              <a:t>о</a:t>
            </a:r>
            <a:r>
              <a:rPr lang="ru-RU" sz="2800" dirty="0" err="1" smtClean="0"/>
              <a:t>б</a:t>
            </a:r>
            <a:r>
              <a:rPr lang="ru-RU" sz="2800" dirty="0" err="1" smtClean="0"/>
              <a:t>ш</a:t>
            </a:r>
            <a:r>
              <a:rPr lang="ru-RU" sz="2800" dirty="0" err="1" smtClean="0"/>
              <a:t>л</a:t>
            </a:r>
            <a:r>
              <a:rPr lang="ru-RU" sz="2800" dirty="0" err="1" smtClean="0"/>
              <a:t>г</a:t>
            </a:r>
            <a:r>
              <a:rPr lang="ru-RU" sz="2800" dirty="0" err="1" smtClean="0"/>
              <a:t>ьоо</a:t>
            </a:r>
            <a:r>
              <a:rPr lang="ru-RU" sz="2800" dirty="0" smtClean="0"/>
              <a:t> </a:t>
            </a:r>
            <a:r>
              <a:rPr lang="ru-RU" sz="2800" dirty="0" err="1" smtClean="0"/>
              <a:t>у</a:t>
            </a:r>
            <a:r>
              <a:rPr lang="ru-RU" sz="2800" dirty="0" err="1" smtClean="0"/>
              <a:t>с</a:t>
            </a:r>
            <a:r>
              <a:rPr lang="ru-RU" sz="2800" dirty="0" err="1" smtClean="0"/>
              <a:t>ча</a:t>
            </a:r>
            <a:r>
              <a:rPr lang="ru-RU" sz="2800" dirty="0" err="1" smtClean="0"/>
              <a:t>к</a:t>
            </a:r>
            <a:r>
              <a:rPr lang="ru-RU" sz="2800" dirty="0" err="1" smtClean="0"/>
              <a:t>та</a:t>
            </a:r>
            <a:r>
              <a:rPr lang="ru-RU" sz="2800" dirty="0" smtClean="0"/>
              <a:t> </a:t>
            </a:r>
            <a:r>
              <a:rPr lang="ru-RU" sz="2800" dirty="0" err="1" smtClean="0"/>
              <a:t>ем</a:t>
            </a:r>
            <a:r>
              <a:rPr lang="ru-RU" sz="2800" dirty="0" err="1" smtClean="0"/>
              <a:t>з</a:t>
            </a:r>
            <a:r>
              <a:rPr lang="ru-RU" sz="2800" dirty="0" err="1" smtClean="0"/>
              <a:t>ной</a:t>
            </a:r>
            <a:r>
              <a:rPr lang="ru-RU" sz="2800" dirty="0" smtClean="0"/>
              <a:t> </a:t>
            </a:r>
            <a:r>
              <a:rPr lang="ru-RU" sz="2800" dirty="0" err="1" smtClean="0"/>
              <a:t>по</a:t>
            </a:r>
            <a:r>
              <a:rPr lang="ru-RU" sz="2800" dirty="0" err="1" smtClean="0"/>
              <a:t>р</a:t>
            </a:r>
            <a:r>
              <a:rPr lang="ru-RU" sz="2800" dirty="0" err="1" smtClean="0"/>
              <a:t>вех</a:t>
            </a:r>
            <a:r>
              <a:rPr lang="ru-RU" sz="2800" dirty="0" err="1" smtClean="0"/>
              <a:t>с</a:t>
            </a:r>
            <a:r>
              <a:rPr lang="ru-RU" sz="2800" dirty="0" err="1" smtClean="0"/>
              <a:t>ноти</a:t>
            </a:r>
            <a:r>
              <a:rPr lang="ru-RU" sz="2800" dirty="0" smtClean="0"/>
              <a:t>, </a:t>
            </a:r>
            <a:r>
              <a:rPr lang="ru-RU" sz="2800" dirty="0" err="1" smtClean="0"/>
              <a:t>сд</a:t>
            </a:r>
            <a:r>
              <a:rPr lang="ru-RU" sz="2800" dirty="0" err="1" smtClean="0"/>
              <a:t>л</a:t>
            </a:r>
            <a:r>
              <a:rPr lang="ru-RU" sz="2800" dirty="0" err="1" smtClean="0"/>
              <a:t>е</a:t>
            </a:r>
            <a:r>
              <a:rPr lang="ru-RU" sz="2800" dirty="0" err="1" smtClean="0"/>
              <a:t>н</a:t>
            </a:r>
            <a:r>
              <a:rPr lang="ru-RU" sz="2800" dirty="0" err="1" smtClean="0"/>
              <a:t>аный</a:t>
            </a:r>
            <a:r>
              <a:rPr lang="ru-RU" sz="2800" dirty="0" smtClean="0"/>
              <a:t> в </a:t>
            </a:r>
            <a:r>
              <a:rPr lang="ru-RU" sz="2800" dirty="0" err="1" smtClean="0"/>
              <a:t>о</a:t>
            </a:r>
            <a:r>
              <a:rPr lang="ru-RU" sz="2800" dirty="0" err="1" smtClean="0"/>
              <a:t>р</a:t>
            </a:r>
            <a:r>
              <a:rPr lang="ru-RU" sz="2800" dirty="0" err="1" smtClean="0"/>
              <a:t>пее</a:t>
            </a:r>
            <a:r>
              <a:rPr lang="ru-RU" sz="2800" dirty="0" err="1" smtClean="0"/>
              <a:t>о</a:t>
            </a:r>
            <a:r>
              <a:rPr lang="ru-RU" sz="2800" dirty="0" err="1" smtClean="0"/>
              <a:t>л</a:t>
            </a:r>
            <a:r>
              <a:rPr lang="ru-RU" sz="2800" dirty="0" err="1" smtClean="0"/>
              <a:t>д</a:t>
            </a:r>
            <a:r>
              <a:rPr lang="ru-RU" sz="2800" dirty="0" err="1" smtClean="0"/>
              <a:t>ённм</a:t>
            </a:r>
            <a:r>
              <a:rPr lang="ru-RU" sz="2800" dirty="0" smtClean="0"/>
              <a:t> </a:t>
            </a:r>
            <a:r>
              <a:rPr lang="ru-RU" sz="2800" dirty="0" err="1" smtClean="0"/>
              <a:t>ма</a:t>
            </a:r>
            <a:r>
              <a:rPr lang="ru-RU" sz="2800" dirty="0" err="1" smtClean="0"/>
              <a:t>б</a:t>
            </a:r>
            <a:r>
              <a:rPr lang="ru-RU" sz="2800" dirty="0" err="1" smtClean="0"/>
              <a:t>с</a:t>
            </a:r>
            <a:r>
              <a:rPr lang="ru-RU" sz="2800" dirty="0" err="1" smtClean="0"/>
              <a:t>т</a:t>
            </a:r>
            <a:r>
              <a:rPr lang="ru-RU" sz="2800" dirty="0" err="1" smtClean="0"/>
              <a:t>шае</a:t>
            </a:r>
            <a:r>
              <a:rPr lang="ru-RU" sz="2800" dirty="0" smtClean="0"/>
              <a:t> и с </a:t>
            </a:r>
            <a:r>
              <a:rPr lang="ru-RU" sz="2800" dirty="0" err="1" smtClean="0"/>
              <a:t>и</a:t>
            </a:r>
            <a:r>
              <a:rPr lang="ru-RU" sz="2800" dirty="0" err="1" smtClean="0"/>
              <a:t>п</a:t>
            </a:r>
            <a:r>
              <a:rPr lang="ru-RU" sz="2800" dirty="0" err="1" smtClean="0"/>
              <a:t>сол</a:t>
            </a:r>
            <a:r>
              <a:rPr lang="ru-RU" sz="2800" dirty="0" err="1" smtClean="0"/>
              <a:t>з</a:t>
            </a:r>
            <a:r>
              <a:rPr lang="ru-RU" sz="2800" dirty="0" err="1" smtClean="0"/>
              <a:t>ьоваие</a:t>
            </a:r>
            <a:r>
              <a:rPr lang="ru-RU" sz="2800" dirty="0" err="1" smtClean="0"/>
              <a:t>н</a:t>
            </a:r>
            <a:r>
              <a:rPr lang="ru-RU" sz="2800" dirty="0" err="1" smtClean="0"/>
              <a:t>м</a:t>
            </a:r>
            <a:r>
              <a:rPr lang="ru-RU" sz="2800" dirty="0" smtClean="0"/>
              <a:t> </a:t>
            </a:r>
            <a:r>
              <a:rPr lang="ru-RU" sz="2800" dirty="0" err="1" smtClean="0"/>
              <a:t>у</a:t>
            </a:r>
            <a:r>
              <a:rPr lang="ru-RU" sz="2800" dirty="0" err="1" smtClean="0"/>
              <a:t>л</a:t>
            </a:r>
            <a:r>
              <a:rPr lang="ru-RU" sz="2800" dirty="0" err="1" smtClean="0"/>
              <a:t>со</a:t>
            </a:r>
            <a:r>
              <a:rPr lang="ru-RU" sz="2800" dirty="0" err="1" smtClean="0"/>
              <a:t>н</a:t>
            </a:r>
            <a:r>
              <a:rPr lang="ru-RU" sz="2800" dirty="0" err="1" smtClean="0"/>
              <a:t>вых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знаов</a:t>
            </a:r>
            <a:r>
              <a:rPr lang="ru-RU" sz="2800" dirty="0" err="1" smtClean="0"/>
              <a:t>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571184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myphysiography.ru/img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8812"/>
            <a:ext cx="7632848" cy="519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2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7592" cy="792088"/>
          </a:xfrm>
        </p:spPr>
        <p:txBody>
          <a:bodyPr/>
          <a:lstStyle/>
          <a:p>
            <a:r>
              <a:rPr lang="ru-RU" u="sng" dirty="0" smtClean="0"/>
              <a:t>Условные знаки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r>
              <a:rPr lang="ru-RU" dirty="0" smtClean="0"/>
              <a:t>Объекты и предметы на плане местности изображаются при помощи условных знаков</a:t>
            </a:r>
            <a:endParaRPr lang="ru-RU" dirty="0"/>
          </a:p>
        </p:txBody>
      </p:sp>
      <p:pic>
        <p:nvPicPr>
          <p:cNvPr id="3074" name="Picture 2" descr="http://fs00.infourok.ru/images/doc/241/214342/1/hello_html_m3d7da1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88791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cdn.teckler.com/images/TurtleDog/df1e8087602f0c1edbb90fa74abde7f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1185545" cy="88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68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Масштаб 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Масштаб</a:t>
            </a:r>
            <a:r>
              <a:rPr lang="ru-RU" dirty="0" smtClean="0"/>
              <a:t>-это число, указывающее, во сколько раз расстояние на плане меньше, чем на местности.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Дробь</a:t>
            </a:r>
          </a:p>
          <a:p>
            <a:pPr marL="514350" indent="-514350">
              <a:buAutoNum type="arabicPeriod"/>
            </a:pPr>
            <a:r>
              <a:rPr lang="ru-RU" dirty="0" smtClean="0"/>
              <a:t>В числители всегда </a:t>
            </a:r>
            <a:r>
              <a:rPr lang="ru-RU" sz="4800" dirty="0" smtClean="0"/>
              <a:t>1(см)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Знаменатель-число, которое указывает во сколько раз уменьшен план.</a:t>
            </a:r>
          </a:p>
          <a:p>
            <a:pPr marL="514350" indent="-514350">
              <a:buAutoNum type="arabicPeriod"/>
            </a:pPr>
            <a:r>
              <a:rPr lang="ru-RU" dirty="0" smtClean="0"/>
              <a:t>Чем больше число знаменателя, тем мельче масштаб</a:t>
            </a:r>
          </a:p>
          <a:p>
            <a:pPr marL="0" indent="0" algn="ctr">
              <a:buNone/>
            </a:pPr>
            <a:r>
              <a:rPr lang="ru-RU" sz="4400" dirty="0" smtClean="0"/>
              <a:t>1:100, 1:1 000 000, 1:250, 1:50 000</a:t>
            </a:r>
            <a:endParaRPr lang="ru-RU" sz="4400" dirty="0"/>
          </a:p>
        </p:txBody>
      </p:sp>
      <p:pic>
        <p:nvPicPr>
          <p:cNvPr id="4" name="Рисунок 3" descr="http://cdn.teckler.com/images/TurtleDog/df1e8087602f0c1edbb90fa74abde7f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1185545" cy="88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25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масштаба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776470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://likebook.ru/store/pictures/189/189844/4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39"/>
          <a:stretch/>
        </p:blipFill>
        <p:spPr bwMode="auto">
          <a:xfrm>
            <a:off x="3707904" y="5229200"/>
            <a:ext cx="5112568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cdn.teckler.com/images/TurtleDog/df1e8087602f0c1edbb90fa74abde7fc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1185545" cy="88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32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Как перевести численный в именованный масштаб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6000" b="1" dirty="0" smtClean="0"/>
              <a:t>1:1 000 000</a:t>
            </a:r>
          </a:p>
          <a:p>
            <a:pPr marL="0" indent="0" algn="ctr">
              <a:buNone/>
            </a:pPr>
            <a:r>
              <a:rPr lang="ru-RU" sz="4400" b="1" dirty="0" smtClean="0"/>
              <a:t>(5 нулей)</a:t>
            </a:r>
          </a:p>
          <a:p>
            <a:pPr marL="0" indent="0" algn="ctr">
              <a:buNone/>
            </a:pPr>
            <a:r>
              <a:rPr lang="ru-RU" sz="6000" b="1" dirty="0" smtClean="0"/>
              <a:t>в 1 см 10 </a:t>
            </a:r>
            <a:r>
              <a:rPr lang="ru-RU" sz="6000" b="1" dirty="0" smtClean="0">
                <a:solidFill>
                  <a:srgbClr val="FF0000"/>
                </a:solidFill>
              </a:rPr>
              <a:t>км</a:t>
            </a:r>
            <a:endParaRPr lang="ru-RU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/>
              <a:t>1:1000</a:t>
            </a:r>
          </a:p>
          <a:p>
            <a:pPr marL="0" indent="0" algn="ctr">
              <a:buNone/>
            </a:pPr>
            <a:r>
              <a:rPr lang="ru-RU" sz="4400" b="1" dirty="0"/>
              <a:t>(2 нуля</a:t>
            </a:r>
            <a:r>
              <a:rPr lang="ru-RU" sz="4400" b="1" dirty="0" smtClean="0"/>
              <a:t>)</a:t>
            </a:r>
          </a:p>
          <a:p>
            <a:pPr marL="0" indent="0" algn="ctr">
              <a:buNone/>
            </a:pPr>
            <a:r>
              <a:rPr lang="ru-RU" sz="6100" b="1" dirty="0" smtClean="0"/>
              <a:t>в </a:t>
            </a:r>
            <a:r>
              <a:rPr lang="ru-RU" sz="6100" b="1" dirty="0"/>
              <a:t>1 см 10 </a:t>
            </a:r>
            <a:r>
              <a:rPr lang="ru-RU" sz="6100" b="1" dirty="0">
                <a:solidFill>
                  <a:srgbClr val="FF0000"/>
                </a:solidFill>
              </a:rPr>
              <a:t>м </a:t>
            </a:r>
          </a:p>
          <a:p>
            <a:pPr marL="0" indent="0" algn="ctr">
              <a:buNone/>
            </a:pPr>
            <a:endParaRPr lang="ru-RU" sz="6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70151" y="1808076"/>
            <a:ext cx="360040" cy="504056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355976" y="1806302"/>
            <a:ext cx="360040" cy="504056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16016" y="1772816"/>
            <a:ext cx="360040" cy="504056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50071" y="1772816"/>
            <a:ext cx="360040" cy="504056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610111" y="1780673"/>
            <a:ext cx="360040" cy="504056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17740" y="4360110"/>
            <a:ext cx="360040" cy="504056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77780" y="4360110"/>
            <a:ext cx="360040" cy="504056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98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994122"/>
          </a:xfrm>
        </p:spPr>
        <p:txBody>
          <a:bodyPr/>
          <a:lstStyle/>
          <a:p>
            <a:r>
              <a:rPr lang="ru-RU" dirty="0" smtClean="0"/>
              <a:t>Тренируемся!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Численный перевести в именованный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772816"/>
            <a:ext cx="4040188" cy="4176464"/>
          </a:xfrm>
        </p:spPr>
        <p:txBody>
          <a:bodyPr>
            <a:noAutofit/>
          </a:bodyPr>
          <a:lstStyle/>
          <a:p>
            <a:r>
              <a:rPr lang="ru-RU" sz="4400" dirty="0" smtClean="0"/>
              <a:t>1:10000</a:t>
            </a:r>
          </a:p>
          <a:p>
            <a:r>
              <a:rPr lang="ru-RU" sz="4400" dirty="0" smtClean="0"/>
              <a:t>1</a:t>
            </a:r>
            <a:r>
              <a:rPr lang="ru-RU" sz="4400" dirty="0"/>
              <a:t>: 750 </a:t>
            </a:r>
            <a:r>
              <a:rPr lang="ru-RU" sz="4400" dirty="0" smtClean="0"/>
              <a:t>000</a:t>
            </a:r>
            <a:endParaRPr lang="ru-RU" sz="4400" dirty="0"/>
          </a:p>
          <a:p>
            <a:r>
              <a:rPr lang="ru-RU" sz="4400" dirty="0" smtClean="0"/>
              <a:t>1:30 000</a:t>
            </a:r>
          </a:p>
          <a:p>
            <a:r>
              <a:rPr lang="ru-RU" sz="4400" dirty="0" smtClean="0"/>
              <a:t>1:100 000</a:t>
            </a:r>
          </a:p>
          <a:p>
            <a:r>
              <a:rPr lang="ru-RU" sz="4400" dirty="0" smtClean="0"/>
              <a:t>1:400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052736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Именованный перевести в численный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1700808"/>
            <a:ext cx="4248472" cy="4824536"/>
          </a:xfrm>
        </p:spPr>
        <p:txBody>
          <a:bodyPr>
            <a:noAutofit/>
          </a:bodyPr>
          <a:lstStyle/>
          <a:p>
            <a:r>
              <a:rPr lang="ru-RU" sz="4400" dirty="0"/>
              <a:t>в 1 см – 10 км</a:t>
            </a:r>
          </a:p>
          <a:p>
            <a:r>
              <a:rPr lang="ru-RU" sz="4400" dirty="0"/>
              <a:t>в 1 см – 200 м</a:t>
            </a:r>
          </a:p>
          <a:p>
            <a:r>
              <a:rPr lang="ru-RU" sz="4400" dirty="0"/>
              <a:t>в 1 см – 50 м</a:t>
            </a:r>
          </a:p>
          <a:p>
            <a:r>
              <a:rPr lang="ru-RU" sz="4400" dirty="0"/>
              <a:t>в 1 см – 750 км</a:t>
            </a:r>
          </a:p>
          <a:p>
            <a:r>
              <a:rPr lang="ru-RU" sz="4400" dirty="0"/>
              <a:t>в 1 см – 1 км</a:t>
            </a:r>
          </a:p>
        </p:txBody>
      </p:sp>
      <p:pic>
        <p:nvPicPr>
          <p:cNvPr id="7" name="Рисунок 6" descr="http://cdn.teckler.com/images/TurtleDog/df1e8087602f0c1edbb90fa74abde7f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727"/>
            <a:ext cx="118554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cdn.teckler.com/images/TurtleDog/df1e8087602f0c1edbb90fa74abde7f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68" y="57727"/>
            <a:ext cx="1185545" cy="88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16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Определить по карте расстояние:</a:t>
            </a:r>
          </a:p>
          <a:p>
            <a:pPr marL="0" indent="0">
              <a:buNone/>
            </a:pPr>
            <a:r>
              <a:rPr lang="ru-RU" dirty="0" smtClean="0"/>
              <a:t>а) от Москвы до Минска, б)от Минска до Парижа, в) от Минска до Владивостока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Определите масштаб, если на плане улица: </a:t>
            </a:r>
          </a:p>
          <a:p>
            <a:pPr marL="0" indent="0">
              <a:buNone/>
            </a:pPr>
            <a:r>
              <a:rPr lang="ru-RU" dirty="0" smtClean="0"/>
              <a:t>а) 200 м имеет длину 10 см</a:t>
            </a:r>
          </a:p>
          <a:p>
            <a:pPr marL="0" indent="0">
              <a:buNone/>
            </a:pPr>
            <a:r>
              <a:rPr lang="ru-RU" dirty="0" smtClean="0"/>
              <a:t>б) 10 км имеет длину 20 см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каком масштабе расстояние 5 км соответствует отрезку:</a:t>
            </a:r>
          </a:p>
          <a:p>
            <a:pPr marL="0" indent="0">
              <a:buNone/>
            </a:pPr>
            <a:r>
              <a:rPr lang="ru-RU" dirty="0" smtClean="0"/>
              <a:t> а) в 1 см; б) в 5 см; в) в 15 см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139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301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Понятие о плане местности, условные знаки. Масштаб и его виды</vt:lpstr>
      <vt:lpstr>План местности</vt:lpstr>
      <vt:lpstr>-это четреж необшлгьоо усчакта емзной порвехсноти, сдленаный в орпееолдённм мабстшае и с ипсолзьоваиенм улсонвых знаовк</vt:lpstr>
      <vt:lpstr>Условные знаки</vt:lpstr>
      <vt:lpstr>Масштаб </vt:lpstr>
      <vt:lpstr>Виды масштаба</vt:lpstr>
      <vt:lpstr>Как перевести численный в именованный масштаб</vt:lpstr>
      <vt:lpstr>Тренируемся!</vt:lpstr>
      <vt:lpstr>Презентация PowerPoint</vt:lpstr>
      <vt:lpstr>Повторяем!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о плане местности, условные знаки. Масштаб и его виды</dc:title>
  <dc:creator>Zampomr1</dc:creator>
  <cp:lastModifiedBy>Zampomr1</cp:lastModifiedBy>
  <cp:revision>11</cp:revision>
  <dcterms:created xsi:type="dcterms:W3CDTF">2015-10-14T05:33:50Z</dcterms:created>
  <dcterms:modified xsi:type="dcterms:W3CDTF">2015-10-14T07:15:12Z</dcterms:modified>
</cp:coreProperties>
</file>