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cheba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aklass.b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ents.webinar.ru/1736967/289367/record-new/299413" TargetMode="External"/><Relationship Id="rId5" Type="http://schemas.openxmlformats.org/officeDocument/2006/relationships/hyperlink" Target="https://events.webinar.ru/1736967/299571/record-new/309783" TargetMode="External"/><Relationship Id="rId4" Type="http://schemas.openxmlformats.org/officeDocument/2006/relationships/hyperlink" Target="https://lrgymnazia.schools.by/news/2715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cerm.ru/EMU-specialis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lantoha.ru/" TargetMode="External"/><Relationship Id="rId5" Type="http://schemas.openxmlformats.org/officeDocument/2006/relationships/hyperlink" Target="http://self-test.ru/" TargetMode="External"/><Relationship Id="rId4" Type="http://schemas.openxmlformats.org/officeDocument/2006/relationships/hyperlink" Target="http://doog-2017.geoclass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60230" y="2210859"/>
            <a:ext cx="6623539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Лэпбук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«Деятельность педагогических сообществ в системе методической работы</a:t>
            </a:r>
            <a:b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«5 шагов к реальности»</a:t>
            </a:r>
            <a:endParaRPr lang="ru-RU" sz="4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7693" y="4515457"/>
            <a:ext cx="4482589" cy="9474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Заместитель директора по учебно-методической работе </a:t>
            </a:r>
            <a:r>
              <a:rPr lang="ru-RU" sz="24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Дервоед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Лилия Ивановна</a:t>
            </a:r>
            <a:endParaRPr lang="ru-RU" sz="2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7"/>
          <p:cNvSpPr txBox="1"/>
          <p:nvPr/>
        </p:nvSpPr>
        <p:spPr>
          <a:xfrm>
            <a:off x="2936996" y="644035"/>
            <a:ext cx="5011250" cy="15012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Педсовет.org</a:t>
            </a:r>
            <a:endParaRPr lang="ru-RU" sz="24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8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http://pedsovet.org/</a:t>
            </a:r>
            <a:endParaRPr lang="ru-RU" sz="24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r="1923" b="5075"/>
          <a:stretch/>
        </p:blipFill>
        <p:spPr bwMode="auto">
          <a:xfrm>
            <a:off x="2447412" y="2490786"/>
            <a:ext cx="6016650" cy="3652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38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8"/>
          <p:cNvSpPr txBox="1"/>
          <p:nvPr/>
        </p:nvSpPr>
        <p:spPr>
          <a:xfrm>
            <a:off x="3024187" y="828674"/>
            <a:ext cx="4584090" cy="13049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7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Сеть творческих учителей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4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http://www.it-n.ru/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 descr="http://rpp.nashaucheba.ru/pars_docs/refs/37/36895/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63" y="2351087"/>
            <a:ext cx="5670305" cy="3932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85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3"/>
          <p:cNvSpPr txBox="1"/>
          <p:nvPr/>
        </p:nvSpPr>
        <p:spPr>
          <a:xfrm>
            <a:off x="2990850" y="568570"/>
            <a:ext cx="5039458" cy="13422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Открытый класс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4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http://www.openclass.ru/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r="1762" b="6785"/>
          <a:stretch/>
        </p:blipFill>
        <p:spPr bwMode="auto">
          <a:xfrm>
            <a:off x="2053308" y="2161810"/>
            <a:ext cx="6481091" cy="3664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269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5"/>
          <p:cNvSpPr txBox="1"/>
          <p:nvPr/>
        </p:nvSpPr>
        <p:spPr>
          <a:xfrm>
            <a:off x="3089763" y="433754"/>
            <a:ext cx="4670913" cy="12895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Образовательный портал Ucheba.com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7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000" b="1" u="sng" dirty="0">
                <a:solidFill>
                  <a:srgbClr val="0563C1"/>
                </a:solidFill>
                <a:effectLst/>
                <a:latin typeface="Times New Roman"/>
                <a:ea typeface="Times New Roman"/>
                <a:hlinkClick r:id="rId2"/>
              </a:rPr>
              <a:t>http://www.ucheba.com/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75"/>
              </a:spcBef>
              <a:spcAft>
                <a:spcPts val="0"/>
              </a:spcAft>
            </a:pPr>
            <a:r>
              <a:rPr lang="ru-RU" sz="20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index.htm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9122" r="20193" b="5645"/>
          <a:stretch/>
        </p:blipFill>
        <p:spPr bwMode="auto">
          <a:xfrm>
            <a:off x="2557095" y="1993778"/>
            <a:ext cx="6035920" cy="3809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51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www.yaklass.by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r="3979" b="7051"/>
          <a:stretch/>
        </p:blipFill>
        <p:spPr bwMode="auto">
          <a:xfrm>
            <a:off x="956627" y="1568767"/>
            <a:ext cx="7413650" cy="4468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8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1" t="24199" r="30533" b="8333"/>
          <a:stretch/>
        </p:blipFill>
        <p:spPr bwMode="auto">
          <a:xfrm>
            <a:off x="1600198" y="-204861"/>
            <a:ext cx="6964359" cy="64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avatanplus.com/files/resources/original/5798ae94a83ec1562c69f4d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33856"/>
          <a:stretch/>
        </p:blipFill>
        <p:spPr bwMode="auto">
          <a:xfrm>
            <a:off x="105507" y="1593237"/>
            <a:ext cx="1381125" cy="303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507" y="5578623"/>
            <a:ext cx="461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lrgymnazia.schools.by/news/271544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8214" y="5684692"/>
            <a:ext cx="466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https://events.webinar.ru/1736967/299571/record-new/309783</a:t>
            </a:r>
            <a:endParaRPr lang="ru-RU" dirty="0"/>
          </a:p>
          <a:p>
            <a:r>
              <a:rPr lang="ru-RU" u="sng" dirty="0">
                <a:hlinkClick r:id="rId6"/>
              </a:rPr>
              <a:t>https://events.webinar.ru/1736967/289367/record-new/299413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0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age93834.bmbullet.ru/uploads/lp/aa0377fdc3e903b3b9153939a1a7079b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63" y="1534991"/>
            <a:ext cx="2562225" cy="262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24066" r="29785" b="6223"/>
          <a:stretch/>
        </p:blipFill>
        <p:spPr bwMode="auto">
          <a:xfrm>
            <a:off x="1893031" y="223775"/>
            <a:ext cx="6899276" cy="5919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2667" y="2998666"/>
            <a:ext cx="3320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learningapps.org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89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h-pasmo.by/wp-content/uploads/2015/03/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1423257"/>
            <a:ext cx="2582375" cy="29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3652" r="54045" b="19502"/>
          <a:stretch/>
        </p:blipFill>
        <p:spPr bwMode="auto">
          <a:xfrm>
            <a:off x="1888807" y="454706"/>
            <a:ext cx="7255191" cy="5641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5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tildacdn.com/tild3237-6636-4236-b162-346365316564/pay634911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1" y="1510812"/>
            <a:ext cx="2656742" cy="288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1492" t="24067" r="26053" b="9959"/>
          <a:stretch/>
        </p:blipFill>
        <p:spPr bwMode="auto">
          <a:xfrm>
            <a:off x="1775801" y="374991"/>
            <a:ext cx="7227522" cy="602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80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t="24066" r="25820" b="13693"/>
          <a:stretch/>
        </p:blipFill>
        <p:spPr bwMode="auto">
          <a:xfrm>
            <a:off x="1406771" y="176965"/>
            <a:ext cx="7491046" cy="5438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centaurus.com.ua/asset/uploads/images/Number-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752" y="1922044"/>
            <a:ext cx="2387844" cy="2932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9206" y="5234035"/>
            <a:ext cx="4913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http://doog-2017.geoclass.ru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4170" y="5931725"/>
            <a:ext cx="2777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http://self-test.ru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90831" y="5750112"/>
            <a:ext cx="2839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6"/>
              </a:rPr>
              <a:t>http://talantoha.ru</a:t>
            </a:r>
            <a:endParaRPr lang="ru-RU" sz="2400" dirty="0"/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4779" y="6288720"/>
            <a:ext cx="41792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7"/>
              </a:rPr>
              <a:t>https://cerm.ru/EMU-specialist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52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123" y="735503"/>
            <a:ext cx="6858000" cy="1187083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Лэпбук</a:t>
            </a:r>
            <a:r>
              <a:rPr lang="ru-RU" sz="4800" b="1" dirty="0" smtClean="0"/>
              <a:t> -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830" y="2183546"/>
            <a:ext cx="7602415" cy="297460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новейший способ организации учебной деятельности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учащимися.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игра, творчество, познание и исследование нового, повторение и закрепление изученного, систематизация знаний и просто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совместной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представляет собой папку или мини-книжку, в которой систематизированы знания по какой-то теме. </a:t>
            </a:r>
          </a:p>
        </p:txBody>
      </p:sp>
    </p:spTree>
    <p:extLst>
      <p:ext uri="{BB962C8B-B14F-4D97-AF65-F5344CB8AC3E}">
        <p14:creationId xmlns:p14="http://schemas.microsoft.com/office/powerpoint/2010/main" val="76740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1570" y="1339484"/>
            <a:ext cx="7221416" cy="39945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1.Руководителям методических формирований проанализировать </a:t>
            </a:r>
            <a:r>
              <a:rPr lang="ru-RU" sz="2400" dirty="0" err="1" smtClean="0"/>
              <a:t>интернет-ресурсы</a:t>
            </a:r>
            <a:r>
              <a:rPr lang="ru-RU" sz="2400" dirty="0" smtClean="0"/>
              <a:t> по своим направлениям и предоставить наиболее используемые до 30 ноября 2017;</a:t>
            </a:r>
          </a:p>
          <a:p>
            <a:pPr algn="just"/>
            <a:r>
              <a:rPr lang="ru-RU" sz="2400" dirty="0" smtClean="0"/>
              <a:t>2. Предоставить материалы по </a:t>
            </a:r>
            <a:r>
              <a:rPr lang="ru-RU" sz="2400" dirty="0" err="1" smtClean="0"/>
              <a:t>лэпбуку</a:t>
            </a:r>
            <a:r>
              <a:rPr lang="ru-RU" sz="2400" dirty="0" smtClean="0"/>
              <a:t> </a:t>
            </a:r>
            <a:r>
              <a:rPr lang="ru-RU" sz="2400" dirty="0"/>
              <a:t>«Рефлексии педагогической деятельности</a:t>
            </a:r>
            <a:r>
              <a:rPr lang="ru-RU" sz="2400" dirty="0" smtClean="0"/>
              <a:t>»,  22.12. 2018,  </a:t>
            </a:r>
            <a:r>
              <a:rPr lang="ru-RU" sz="2400" dirty="0" err="1" smtClean="0"/>
              <a:t>Бруй</a:t>
            </a:r>
            <a:r>
              <a:rPr lang="ru-RU" sz="2400" dirty="0" smtClean="0"/>
              <a:t> Т.Н.;</a:t>
            </a:r>
            <a:endParaRPr lang="ru-RU" sz="2400" dirty="0"/>
          </a:p>
          <a:p>
            <a:pPr algn="just"/>
            <a:r>
              <a:rPr lang="ru-RU" sz="2400" dirty="0" smtClean="0"/>
              <a:t>3. Круглый </a:t>
            </a:r>
            <a:r>
              <a:rPr lang="ru-RU" sz="2400" dirty="0"/>
              <a:t>стол «Деятельность педагогического сообщества в рамках гимназии</a:t>
            </a:r>
            <a:r>
              <a:rPr lang="ru-RU" sz="2400" dirty="0" smtClean="0"/>
              <a:t>», февраль, Якименко О.В.</a:t>
            </a:r>
            <a:endParaRPr lang="ru-RU" sz="24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1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2"/>
          <p:cNvSpPr txBox="1"/>
          <p:nvPr/>
        </p:nvSpPr>
        <p:spPr>
          <a:xfrm>
            <a:off x="1629141" y="586521"/>
            <a:ext cx="6448425" cy="1922218"/>
          </a:xfrm>
          <a:prstGeom prst="rect">
            <a:avLst/>
          </a:prstGeom>
          <a:solidFill>
            <a:schemeClr val="lt1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Педагогические сетевые сообщества</a:t>
            </a:r>
            <a:endParaRPr lang="ru-RU" sz="1050" dirty="0">
              <a:effectLst/>
              <a:ea typeface="Calibri"/>
              <a:cs typeface="Times New Roman"/>
            </a:endParaRPr>
          </a:p>
        </p:txBody>
      </p:sp>
      <p:sp>
        <p:nvSpPr>
          <p:cNvPr id="3" name="Поле 3"/>
          <p:cNvSpPr txBox="1"/>
          <p:nvPr/>
        </p:nvSpPr>
        <p:spPr>
          <a:xfrm>
            <a:off x="1746370" y="2839182"/>
            <a:ext cx="6647353" cy="227207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-это </a:t>
            </a: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формальная или неформальная группа профессионалов, работающих в одной предметной или проблемной профессиональной деятельности в сети.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36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0"/>
          <a:stretch/>
        </p:blipFill>
        <p:spPr bwMode="auto">
          <a:xfrm>
            <a:off x="1465385" y="199586"/>
            <a:ext cx="7033846" cy="6365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8802" y="630087"/>
            <a:ext cx="4310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Цели сетевых сообществ</a:t>
            </a:r>
          </a:p>
        </p:txBody>
      </p:sp>
      <p:sp>
        <p:nvSpPr>
          <p:cNvPr id="4" name="Поле 7"/>
          <p:cNvSpPr txBox="1"/>
          <p:nvPr/>
        </p:nvSpPr>
        <p:spPr>
          <a:xfrm>
            <a:off x="1465384" y="2036884"/>
            <a:ext cx="6940061" cy="38481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Bef>
                <a:spcPts val="75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создание единого информационного пространства, доступного для каждого члена сообщества;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организация формального и неформального общения на профессиональные темы;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75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инициация виртуального взаимодействия для последующего взаимодействия вне Интернета;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обмен опытом учения-обучения;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75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распространение успешных педагогических практик;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Bef>
                <a:spcPts val="150"/>
              </a:spcBef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поддержка новых образовательных инициатив.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59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/>
          <p:nvPr/>
        </p:nvSpPr>
        <p:spPr>
          <a:xfrm>
            <a:off x="2543908" y="2546667"/>
            <a:ext cx="6271846" cy="18025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                        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                                   сетевых педагогических сообществ</a:t>
            </a:r>
            <a:r>
              <a:rPr lang="ru-RU" sz="2800" dirty="0">
                <a:effectLst/>
                <a:ea typeface="Calibri"/>
                <a:cs typeface="Times New Roman"/>
              </a:rPr>
              <a:t>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2" name="Рисунок 1" descr="http://www.pixelstar.ru/img/catalog_product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01" y="757994"/>
            <a:ext cx="3487250" cy="2817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51329" b="51294"/>
          <a:stretch/>
        </p:blipFill>
        <p:spPr bwMode="auto">
          <a:xfrm rot="16200000">
            <a:off x="2864362" y="754207"/>
            <a:ext cx="4769974" cy="675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ле 22"/>
          <p:cNvSpPr txBox="1"/>
          <p:nvPr/>
        </p:nvSpPr>
        <p:spPr>
          <a:xfrm>
            <a:off x="2731477" y="268163"/>
            <a:ext cx="5615354" cy="10147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  <a:cs typeface="Times New Roman"/>
              </a:rPr>
              <a:t>Общественное объединение </a:t>
            </a:r>
            <a:b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  <a:cs typeface="Times New Roman"/>
              </a:rPr>
              <a:t>"Белорусское педагогическое общество"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Адрес сайта:</a:t>
            </a:r>
            <a:r>
              <a:rPr lang="ru-RU" sz="1200" dirty="0">
                <a:effectLst/>
                <a:ea typeface="Calibri"/>
                <a:cs typeface="Times New Roman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http://oobpo.by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9122" r="13943" b="7926"/>
          <a:stretch/>
        </p:blipFill>
        <p:spPr bwMode="auto">
          <a:xfrm>
            <a:off x="2451459" y="2358784"/>
            <a:ext cx="5595780" cy="3548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3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51329" b="51294"/>
          <a:stretch/>
        </p:blipFill>
        <p:spPr bwMode="auto">
          <a:xfrm rot="16200000">
            <a:off x="2257535" y="279424"/>
            <a:ext cx="5567143" cy="7191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ле 24"/>
          <p:cNvSpPr txBox="1"/>
          <p:nvPr/>
        </p:nvSpPr>
        <p:spPr>
          <a:xfrm>
            <a:off x="2872521" y="90852"/>
            <a:ext cx="4337172" cy="115179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ПроШколу.ру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http://www.proshkolu.ru/</a:t>
            </a:r>
            <a:endParaRPr lang="ru-RU" sz="16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4" name="Объект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5611" r="10549" b="4810"/>
          <a:stretch/>
        </p:blipFill>
        <p:spPr bwMode="auto">
          <a:xfrm>
            <a:off x="2709496" y="1769451"/>
            <a:ext cx="5133241" cy="41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50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26"/>
          <p:cNvSpPr txBox="1"/>
          <p:nvPr/>
        </p:nvSpPr>
        <p:spPr>
          <a:xfrm>
            <a:off x="2896699" y="761267"/>
            <a:ext cx="4934317" cy="10792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Учительский портал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15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http://www.uchportal.ru/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r="1762" b="5360"/>
          <a:stretch/>
        </p:blipFill>
        <p:spPr bwMode="auto">
          <a:xfrm>
            <a:off x="2656375" y="2071318"/>
            <a:ext cx="5807687" cy="3837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867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0"/>
          <p:cNvSpPr txBox="1"/>
          <p:nvPr/>
        </p:nvSpPr>
        <p:spPr>
          <a:xfrm>
            <a:off x="2714625" y="659790"/>
            <a:ext cx="5175006" cy="13800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8000"/>
                </a:solidFill>
                <a:effectLst/>
                <a:latin typeface="Times New Roman"/>
                <a:ea typeface="Times New Roman"/>
              </a:rPr>
              <a:t>UROKI.NET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 algn="ctr">
              <a:spcBef>
                <a:spcPts val="7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Адрес сайта: </a:t>
            </a:r>
            <a:r>
              <a:rPr lang="ru-RU" sz="2000" b="1" u="sng" dirty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http://www.uroki.net/index.htm</a:t>
            </a:r>
            <a:endParaRPr lang="ru-RU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r="1923" b="6785"/>
          <a:stretch/>
        </p:blipFill>
        <p:spPr bwMode="auto">
          <a:xfrm>
            <a:off x="2257424" y="2471738"/>
            <a:ext cx="6183191" cy="342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160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224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Лэпбук «Деятельность педагогических сообществ в системе методической работы  «5 шагов к реальности»</vt:lpstr>
      <vt:lpstr>Лэпбук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http://www.yaklass.by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115</cp:revision>
  <dcterms:created xsi:type="dcterms:W3CDTF">2014-11-21T11:00:06Z</dcterms:created>
  <dcterms:modified xsi:type="dcterms:W3CDTF">2017-10-30T06:39:09Z</dcterms:modified>
</cp:coreProperties>
</file>