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96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48D641A-6ACB-4ECB-BB46-3A30C5351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359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63AC304-16A9-4B81-992F-4D71DF1D7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51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B19265-55FD-42B0-9957-2E3C9497B5B8}" type="slidenum">
              <a:rPr lang="ru-RU" sz="1200" smtClean="0"/>
              <a:pPr/>
              <a:t>1</a:t>
            </a:fld>
            <a:endParaRPr lang="ru-RU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83BA024-ECE7-474E-B3FF-5D192F515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34872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96795-C23B-4882-A7A3-BA36FEB31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94891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BCB13-5F7E-4C56-9ADE-34E671F79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274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AA26-66CA-4B1A-86D6-E2471A8D2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59437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75B8B-B738-482C-8203-B5AC9DBC2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511827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71883-EFD2-418A-ABD8-53B76E72C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52278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4C704-D7C4-4D9B-8C79-720698442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3631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F39D0-F698-4C80-9C32-746652D4C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753444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C8F6-1286-4357-8B86-9CBF4729A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1267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FB001-9FBD-4A03-90AB-0705F245D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56587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C1E0F-A8D0-4F3B-84B1-AC336E248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5143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>
              <a:defRPr/>
            </a:pPr>
            <a:fld id="{00BD689A-BEA2-4FA2-96F2-ED27E9D09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3250" y="142875"/>
            <a:ext cx="2808288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ID</a:t>
            </a:r>
            <a:r>
              <a:rPr lang="be-BY" sz="3600" dirty="0" smtClean="0"/>
              <a:t> 067</a:t>
            </a:r>
            <a:endParaRPr lang="nl-NL" sz="36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3225" y="4868863"/>
            <a:ext cx="5905500" cy="1655762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2800" b="1" dirty="0" smtClean="0"/>
              <a:t>Наш девиз </a:t>
            </a:r>
          </a:p>
          <a:p>
            <a:pPr eaLnBrk="1" hangingPunct="1">
              <a:defRPr/>
            </a:pPr>
            <a:r>
              <a:rPr lang="ru-RU" sz="2800" b="1" dirty="0" smtClean="0"/>
              <a:t>«От </a:t>
            </a:r>
            <a:r>
              <a:rPr lang="ru-RU" sz="2800" b="1" dirty="0" err="1" smtClean="0"/>
              <a:t>Страбона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ГлаНас</a:t>
            </a:r>
            <a:endParaRPr lang="ru-RU" sz="2800" b="1" dirty="0" smtClean="0"/>
          </a:p>
          <a:p>
            <a:pPr eaLnBrk="1" hangingPunct="1">
              <a:defRPr/>
            </a:pPr>
            <a:r>
              <a:rPr lang="ru-RU" sz="2800" b="1" dirty="0" smtClean="0"/>
              <a:t>Нет на свете тайн для нас»</a:t>
            </a:r>
            <a:endParaRPr lang="nl-NL" sz="2800" b="1" dirty="0" smtClean="0"/>
          </a:p>
          <a:p>
            <a:pPr eaLnBrk="1" hangingPunct="1">
              <a:defRPr/>
            </a:pPr>
            <a:endParaRPr lang="nl-NL" sz="2800" dirty="0"/>
          </a:p>
        </p:txBody>
      </p:sp>
      <p:pic>
        <p:nvPicPr>
          <p:cNvPr id="6" name="CHIM60.WAV">
            <a:hlinkClick r:id="" action="ppaction://media"/>
          </p:cNvPr>
          <p:cNvPicPr>
            <a:picLocks noRot="1" noChangeAspect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35781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28813" y="785813"/>
            <a:ext cx="5976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600" dirty="0" smtClean="0"/>
              <a:t>Команда «</a:t>
            </a:r>
            <a:r>
              <a:rPr lang="ru-RU" sz="3600" dirty="0" err="1" smtClean="0"/>
              <a:t>Геонавигаторы</a:t>
            </a:r>
            <a:r>
              <a:rPr lang="ru-RU" sz="3600" dirty="0" smtClean="0"/>
              <a:t>»</a:t>
            </a:r>
            <a:endParaRPr lang="nl-NL" sz="3600" dirty="0"/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4916488" y="4259263"/>
            <a:ext cx="321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</a:rPr>
              <a:t>Руководитель команды: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Дервоед Лилия Ивановна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79" name="Прямоугольник 10"/>
          <p:cNvSpPr>
            <a:spLocks noChangeArrowheads="1"/>
          </p:cNvSpPr>
          <p:nvPr/>
        </p:nvSpPr>
        <p:spPr bwMode="auto">
          <a:xfrm>
            <a:off x="90488" y="4259263"/>
            <a:ext cx="3500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</a:rPr>
              <a:t>Капитан команды: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</a:rPr>
              <a:t>Дубенков Егор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1837100"/>
            <a:ext cx="2296242" cy="2473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784116"/>
            <a:ext cx="2459754" cy="240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24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6615" y="3871611"/>
            <a:ext cx="2880320" cy="296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4" y="116632"/>
            <a:ext cx="306749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Овальная выноска 10"/>
          <p:cNvSpPr>
            <a:spLocks noChangeArrowheads="1"/>
          </p:cNvSpPr>
          <p:nvPr/>
        </p:nvSpPr>
        <p:spPr bwMode="auto">
          <a:xfrm rot="1155187">
            <a:off x="5940425" y="4138613"/>
            <a:ext cx="3760788" cy="1952625"/>
          </a:xfrm>
          <a:prstGeom prst="wedgeEllipseCallout">
            <a:avLst>
              <a:gd name="adj1" fmla="val -56190"/>
              <a:gd name="adj2" fmla="val 8295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1600" b="1">
                <a:solidFill>
                  <a:schemeClr val="bg2"/>
                </a:solidFill>
              </a:rPr>
              <a:t>Ольга- </a:t>
            </a:r>
            <a:r>
              <a:rPr lang="ru-RU" sz="1200">
                <a:solidFill>
                  <a:schemeClr val="bg2"/>
                </a:solidFill>
              </a:rPr>
              <a:t>считает что в жизни нет непреступных высот</a:t>
            </a:r>
          </a:p>
          <a:p>
            <a:r>
              <a:rPr lang="ru-RU" sz="1200">
                <a:solidFill>
                  <a:schemeClr val="bg2"/>
                </a:solidFill>
              </a:rPr>
              <a:t>Отвечает в команде за логику, расчёт,</a:t>
            </a:r>
          </a:p>
          <a:p>
            <a:r>
              <a:rPr lang="ru-RU" sz="1200">
                <a:solidFill>
                  <a:schemeClr val="bg2"/>
                </a:solidFill>
              </a:rPr>
              <a:t>Прекрасно ориентируется на местности,</a:t>
            </a:r>
          </a:p>
          <a:p>
            <a:r>
              <a:rPr lang="ru-RU" sz="1200">
                <a:solidFill>
                  <a:schemeClr val="bg2"/>
                </a:solidFill>
              </a:rPr>
              <a:t>Легко вычислит координаты любых окрестностей.</a:t>
            </a:r>
          </a:p>
          <a:p>
            <a:pPr algn="just" eaLnBrk="0" hangingPunct="0"/>
            <a:endParaRPr lang="ru-RU" sz="120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2636912"/>
            <a:ext cx="2664296" cy="3626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2" name="Овальная выноска 10"/>
          <p:cNvSpPr>
            <a:spLocks noChangeArrowheads="1"/>
          </p:cNvSpPr>
          <p:nvPr/>
        </p:nvSpPr>
        <p:spPr bwMode="auto">
          <a:xfrm rot="1155187">
            <a:off x="2540000" y="515938"/>
            <a:ext cx="3937000" cy="1228725"/>
          </a:xfrm>
          <a:prstGeom prst="wedgeEllipseCallout">
            <a:avLst>
              <a:gd name="adj1" fmla="val -56190"/>
              <a:gd name="adj2" fmla="val 8295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1600" b="1">
                <a:solidFill>
                  <a:schemeClr val="bg2"/>
                </a:solidFill>
              </a:rPr>
              <a:t>Егор</a:t>
            </a:r>
            <a:r>
              <a:rPr lang="ru-RU" sz="1200">
                <a:solidFill>
                  <a:schemeClr val="bg2"/>
                </a:solidFill>
              </a:rPr>
              <a:t> - любит географию и историю</a:t>
            </a:r>
          </a:p>
          <a:p>
            <a:r>
              <a:rPr lang="ru-RU" sz="1200">
                <a:solidFill>
                  <a:schemeClr val="bg2"/>
                </a:solidFill>
              </a:rPr>
              <a:t>Может идти пешком и ходить по морю</a:t>
            </a:r>
          </a:p>
          <a:p>
            <a:r>
              <a:rPr lang="ru-RU" sz="1200">
                <a:solidFill>
                  <a:schemeClr val="bg2"/>
                </a:solidFill>
              </a:rPr>
              <a:t>Жизнь подчиняет цели одной- </a:t>
            </a:r>
          </a:p>
          <a:p>
            <a:r>
              <a:rPr lang="ru-RU" sz="1200">
                <a:solidFill>
                  <a:schemeClr val="bg2"/>
                </a:solidFill>
              </a:rPr>
              <a:t>Хочет обойти весь шар земной.</a:t>
            </a:r>
          </a:p>
          <a:p>
            <a:pPr algn="just" eaLnBrk="0" hangingPunct="0"/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103" name="Овальная выноска 10"/>
          <p:cNvSpPr>
            <a:spLocks noChangeArrowheads="1"/>
          </p:cNvSpPr>
          <p:nvPr/>
        </p:nvSpPr>
        <p:spPr bwMode="auto">
          <a:xfrm rot="1155187">
            <a:off x="3825875" y="2316163"/>
            <a:ext cx="4389438" cy="1309687"/>
          </a:xfrm>
          <a:prstGeom prst="wedgeEllipseCallout">
            <a:avLst>
              <a:gd name="adj1" fmla="val -56190"/>
              <a:gd name="adj2" fmla="val 8295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1600" b="1">
                <a:solidFill>
                  <a:schemeClr val="bg2"/>
                </a:solidFill>
              </a:rPr>
              <a:t>Маша</a:t>
            </a:r>
            <a:r>
              <a:rPr lang="ru-RU" sz="1200"/>
              <a:t> </a:t>
            </a:r>
            <a:r>
              <a:rPr lang="ru-RU" sz="1200">
                <a:solidFill>
                  <a:schemeClr val="bg2"/>
                </a:solidFill>
              </a:rPr>
              <a:t>- застенчива, скромна и радушна,</a:t>
            </a:r>
          </a:p>
          <a:p>
            <a:r>
              <a:rPr lang="ru-RU" sz="1200">
                <a:solidFill>
                  <a:schemeClr val="bg2"/>
                </a:solidFill>
              </a:rPr>
              <a:t>Умна, красива, простодушна.</a:t>
            </a:r>
          </a:p>
          <a:p>
            <a:r>
              <a:rPr lang="ru-RU" sz="1200">
                <a:solidFill>
                  <a:schemeClr val="bg2"/>
                </a:solidFill>
              </a:rPr>
              <a:t>И не привыкла отступать</a:t>
            </a:r>
          </a:p>
          <a:p>
            <a:r>
              <a:rPr lang="ru-RU" sz="1200">
                <a:solidFill>
                  <a:schemeClr val="bg2"/>
                </a:solidFill>
              </a:rPr>
              <a:t> Она стремиться всё познать.</a:t>
            </a:r>
          </a:p>
          <a:p>
            <a:pPr algn="just" eaLnBrk="0" hangingPunct="0"/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005513" y="1341438"/>
            <a:ext cx="3294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dirty="0" smtClean="0"/>
              <a:t>Команда </a:t>
            </a:r>
          </a:p>
          <a:p>
            <a:pPr eaLnBrk="1" hangingPunct="1">
              <a:defRPr/>
            </a:pPr>
            <a:r>
              <a:rPr lang="ru-RU" sz="2000" dirty="0" smtClean="0"/>
              <a:t>«</a:t>
            </a:r>
            <a:r>
              <a:rPr lang="ru-RU" sz="2000" dirty="0" err="1" smtClean="0"/>
              <a:t>Геонавигаторы</a:t>
            </a:r>
            <a:r>
              <a:rPr lang="ru-RU" sz="2000" dirty="0" smtClean="0"/>
              <a:t>»</a:t>
            </a:r>
            <a:endParaRPr lang="nl-NL" sz="20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723063" y="333375"/>
            <a:ext cx="18907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 smtClean="0"/>
              <a:t>ID</a:t>
            </a:r>
            <a:r>
              <a:rPr lang="be-BY" sz="2400" dirty="0" smtClean="0"/>
              <a:t> 067</a:t>
            </a:r>
            <a:endParaRPr lang="nl-NL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23" y="405615"/>
            <a:ext cx="2634885" cy="2869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Овальная выноска 10"/>
          <p:cNvSpPr>
            <a:spLocks noChangeArrowheads="1"/>
          </p:cNvSpPr>
          <p:nvPr/>
        </p:nvSpPr>
        <p:spPr bwMode="auto">
          <a:xfrm rot="1155187">
            <a:off x="2416175" y="355600"/>
            <a:ext cx="4310063" cy="1412875"/>
          </a:xfrm>
          <a:prstGeom prst="wedgeEllipseCallout">
            <a:avLst>
              <a:gd name="adj1" fmla="val -56190"/>
              <a:gd name="adj2" fmla="val 8295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/>
            <a:r>
              <a:rPr lang="ru-RU" sz="2000" b="1">
                <a:solidFill>
                  <a:srgbClr val="000000"/>
                </a:solidFill>
              </a:rPr>
              <a:t>Ангелина</a:t>
            </a:r>
            <a:r>
              <a:rPr lang="ru-RU" sz="1200" b="1">
                <a:solidFill>
                  <a:srgbClr val="000000"/>
                </a:solidFill>
              </a:rPr>
              <a:t>–</a:t>
            </a:r>
            <a:r>
              <a:rPr lang="ru-RU" sz="1200">
                <a:solidFill>
                  <a:srgbClr val="000000"/>
                </a:solidFill>
              </a:rPr>
              <a:t>и</a:t>
            </a:r>
            <a:r>
              <a:rPr lang="ru-RU" sz="1200" b="1">
                <a:solidFill>
                  <a:srgbClr val="000000"/>
                </a:solidFill>
              </a:rPr>
              <a:t> </a:t>
            </a:r>
            <a:r>
              <a:rPr lang="ru-RU" sz="1200">
                <a:solidFill>
                  <a:srgbClr val="000000"/>
                </a:solidFill>
              </a:rPr>
              <a:t>красавица и певица,</a:t>
            </a:r>
          </a:p>
          <a:p>
            <a:pPr algn="just" eaLnBrk="0" hangingPunct="0"/>
            <a:r>
              <a:rPr lang="ru-RU" sz="1200">
                <a:solidFill>
                  <a:srgbClr val="000000"/>
                </a:solidFill>
              </a:rPr>
              <a:t>Есть что послушать и чему удивиться</a:t>
            </a:r>
          </a:p>
          <a:p>
            <a:pPr algn="just" eaLnBrk="0" hangingPunct="0"/>
            <a:r>
              <a:rPr lang="ru-RU" sz="1200">
                <a:solidFill>
                  <a:srgbClr val="000000"/>
                </a:solidFill>
              </a:rPr>
              <a:t>Стремиться к главному в жизни событию-</a:t>
            </a:r>
          </a:p>
          <a:p>
            <a:pPr algn="just" eaLnBrk="0" hangingPunct="0"/>
            <a:r>
              <a:rPr lang="ru-RU" sz="1200">
                <a:solidFill>
                  <a:srgbClr val="000000"/>
                </a:solidFill>
              </a:rPr>
              <a:t>Совершить географическое открытие.</a:t>
            </a:r>
          </a:p>
        </p:txBody>
      </p:sp>
      <p:sp>
        <p:nvSpPr>
          <p:cNvPr id="5124" name="Овальная выноска 11"/>
          <p:cNvSpPr>
            <a:spLocks noChangeArrowheads="1"/>
          </p:cNvSpPr>
          <p:nvPr/>
        </p:nvSpPr>
        <p:spPr bwMode="auto">
          <a:xfrm rot="20494841" flipH="1">
            <a:off x="-79375" y="3625850"/>
            <a:ext cx="3606800" cy="1700213"/>
          </a:xfrm>
          <a:prstGeom prst="wedgeEllipseCallout">
            <a:avLst>
              <a:gd name="adj1" fmla="val -54352"/>
              <a:gd name="adj2" fmla="val 780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/>
            <a:r>
              <a:rPr lang="ru-RU" sz="1600" b="1">
                <a:solidFill>
                  <a:schemeClr val="bg2"/>
                </a:solidFill>
              </a:rPr>
              <a:t>Яна </a:t>
            </a:r>
            <a:r>
              <a:rPr lang="ru-RU" sz="1200">
                <a:solidFill>
                  <a:schemeClr val="bg2"/>
                </a:solidFill>
              </a:rPr>
              <a:t>- </a:t>
            </a:r>
            <a:r>
              <a:rPr lang="ru-RU" sz="1200">
                <a:solidFill>
                  <a:srgbClr val="000000"/>
                </a:solidFill>
              </a:rPr>
              <a:t>много читает, любит литературу</a:t>
            </a:r>
          </a:p>
          <a:p>
            <a:pPr algn="just" eaLnBrk="0" hangingPunct="0"/>
            <a:r>
              <a:rPr lang="ru-RU" sz="1200">
                <a:solidFill>
                  <a:srgbClr val="000000"/>
                </a:solidFill>
              </a:rPr>
              <a:t>С легкостью расшифрует любую аббревиатуру.</a:t>
            </a:r>
          </a:p>
          <a:p>
            <a:pPr algn="just" eaLnBrk="0" hangingPunct="0"/>
            <a:r>
              <a:rPr lang="ru-RU" sz="1200">
                <a:solidFill>
                  <a:srgbClr val="000000"/>
                </a:solidFill>
              </a:rPr>
              <a:t>Мыслит масштабно, глядит широко</a:t>
            </a:r>
          </a:p>
          <a:p>
            <a:pPr algn="just" eaLnBrk="0" hangingPunct="0"/>
            <a:r>
              <a:rPr lang="ru-RU" sz="1200">
                <a:solidFill>
                  <a:srgbClr val="000000"/>
                </a:solidFill>
              </a:rPr>
              <a:t>Живет весело и легко.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891" y="3342317"/>
            <a:ext cx="2520280" cy="344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3493039"/>
            <a:ext cx="2304255" cy="312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7" name="Овальная выноска 10"/>
          <p:cNvSpPr>
            <a:spLocks noChangeArrowheads="1"/>
          </p:cNvSpPr>
          <p:nvPr/>
        </p:nvSpPr>
        <p:spPr bwMode="auto">
          <a:xfrm>
            <a:off x="4989513" y="2055813"/>
            <a:ext cx="3698875" cy="1411287"/>
          </a:xfrm>
          <a:prstGeom prst="wedgeEllipseCallout">
            <a:avLst>
              <a:gd name="adj1" fmla="val 57426"/>
              <a:gd name="adj2" fmla="val 6127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chemeClr val="bg2"/>
                </a:solidFill>
              </a:rPr>
              <a:t>Нина</a:t>
            </a:r>
            <a:r>
              <a:rPr lang="ru-RU" sz="1200"/>
              <a:t> </a:t>
            </a:r>
            <a:r>
              <a:rPr lang="ru-RU" sz="1200">
                <a:solidFill>
                  <a:schemeClr val="bg2"/>
                </a:solidFill>
              </a:rPr>
              <a:t>- эксперт по выживанию</a:t>
            </a:r>
          </a:p>
          <a:p>
            <a:r>
              <a:rPr lang="ru-RU" sz="1200">
                <a:solidFill>
                  <a:schemeClr val="bg2"/>
                </a:solidFill>
              </a:rPr>
              <a:t>Говорит, вкусно готовит змей.</a:t>
            </a:r>
          </a:p>
          <a:p>
            <a:r>
              <a:rPr lang="ru-RU" sz="1200">
                <a:solidFill>
                  <a:schemeClr val="bg2"/>
                </a:solidFill>
              </a:rPr>
              <a:t>Опасности, приключения,</a:t>
            </a:r>
          </a:p>
          <a:p>
            <a:r>
              <a:rPr lang="ru-RU" sz="1200">
                <a:solidFill>
                  <a:schemeClr val="bg2"/>
                </a:solidFill>
              </a:rPr>
              <a:t>Острова необитаемые - все это по ней.</a:t>
            </a:r>
          </a:p>
          <a:p>
            <a:r>
              <a:rPr lang="ru-RU" sz="1200"/>
              <a:t> </a:t>
            </a:r>
          </a:p>
          <a:p>
            <a:pPr algn="just" eaLnBrk="0" hangingPunct="0"/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021388" y="952500"/>
            <a:ext cx="3294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dirty="0" smtClean="0"/>
              <a:t>Команда </a:t>
            </a:r>
          </a:p>
          <a:p>
            <a:pPr eaLnBrk="1" hangingPunct="1">
              <a:defRPr/>
            </a:pPr>
            <a:r>
              <a:rPr lang="ru-RU" sz="2000" dirty="0" smtClean="0"/>
              <a:t>«</a:t>
            </a:r>
            <a:r>
              <a:rPr lang="ru-RU" sz="2000" dirty="0" err="1" smtClean="0"/>
              <a:t>Геонавигаторы</a:t>
            </a:r>
            <a:r>
              <a:rPr lang="ru-RU" sz="2000" dirty="0" smtClean="0"/>
              <a:t>»</a:t>
            </a:r>
            <a:endParaRPr lang="nl-NL" sz="2000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972300" y="231775"/>
            <a:ext cx="17160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/>
              <a:t>ID</a:t>
            </a:r>
            <a:r>
              <a:rPr lang="be-BY" sz="2000" dirty="0" smtClean="0"/>
              <a:t> 067</a:t>
            </a:r>
            <a:endParaRPr lang="nl-NL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187325"/>
            <a:ext cx="249396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836613"/>
            <a:ext cx="3232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35210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81000"/>
            <a:ext cx="8375650" cy="838200"/>
          </a:xfrm>
        </p:spPr>
        <p:txBody>
          <a:bodyPr/>
          <a:lstStyle/>
          <a:p>
            <a:pPr algn="ctr">
              <a:defRPr/>
            </a:pPr>
            <a:r>
              <a:rPr lang="ru-RU" sz="2000" b="0" dirty="0" smtClean="0">
                <a:latin typeface="Arial Black" pitchFamily="34" charset="0"/>
              </a:rPr>
              <a:t>Команда «</a:t>
            </a:r>
            <a:r>
              <a:rPr lang="ru-RU" sz="2000" b="0" dirty="0" err="1" smtClean="0">
                <a:latin typeface="Arial Black" pitchFamily="34" charset="0"/>
              </a:rPr>
              <a:t>Геонавигаторы</a:t>
            </a:r>
            <a:r>
              <a:rPr lang="ru-RU" sz="2000" b="0" dirty="0" smtClean="0">
                <a:latin typeface="Arial Black" pitchFamily="34" charset="0"/>
              </a:rPr>
              <a:t>» 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>
                <a:latin typeface="Arial Black" pitchFamily="34" charset="0"/>
              </a:rPr>
              <a:t>приветствует всех участников </a:t>
            </a:r>
            <a:br>
              <a:rPr lang="ru-RU" sz="2000" b="0" dirty="0" smtClean="0">
                <a:latin typeface="Arial Black" pitchFamily="34" charset="0"/>
              </a:rPr>
            </a:br>
            <a:r>
              <a:rPr lang="ru-RU" sz="2000" b="0" dirty="0" smtClean="0">
                <a:latin typeface="Arial Black" pitchFamily="34" charset="0"/>
              </a:rPr>
              <a:t>ДООГ и рада встречи в новом году!!!</a:t>
            </a:r>
            <a:endParaRPr lang="ru-RU" sz="2000" dirty="0"/>
          </a:p>
        </p:txBody>
      </p:sp>
      <p:sp>
        <p:nvSpPr>
          <p:cNvPr id="6150" name="Овальная выноска 4"/>
          <p:cNvSpPr>
            <a:spLocks noChangeArrowheads="1"/>
          </p:cNvSpPr>
          <p:nvPr/>
        </p:nvSpPr>
        <p:spPr bwMode="auto">
          <a:xfrm rot="1510252">
            <a:off x="2159000" y="1576388"/>
            <a:ext cx="4481513" cy="2713037"/>
          </a:xfrm>
          <a:prstGeom prst="wedgeEllipseCallout">
            <a:avLst>
              <a:gd name="adj1" fmla="val -23319"/>
              <a:gd name="adj2" fmla="val 797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/>
            <a:r>
              <a:rPr lang="ru-RU" sz="1400" b="1">
                <a:solidFill>
                  <a:srgbClr val="000000"/>
                </a:solidFill>
                <a:cs typeface="Times New Roman" pitchFamily="18" charset="0"/>
              </a:rPr>
              <a:t>Агрогородок Лошница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, расположен на автотрассе Брест-Москва, которую называют белорусским экватором, население поселка около 5000 человек, крупное предприятие совхоз-комбинат «Борисовский», который поставляет продукцию из свинины во все точки Беларуси.</a:t>
            </a:r>
          </a:p>
          <a:p>
            <a:pPr eaLnBrk="0" hangingPunct="0"/>
            <a:endParaRPr lang="ru-RU"/>
          </a:p>
        </p:txBody>
      </p:sp>
      <p:sp>
        <p:nvSpPr>
          <p:cNvPr id="6151" name="Улыбающееся лицо 5"/>
          <p:cNvSpPr>
            <a:spLocks noChangeArrowheads="1"/>
          </p:cNvSpPr>
          <p:nvPr/>
        </p:nvSpPr>
        <p:spPr bwMode="auto">
          <a:xfrm>
            <a:off x="2278063" y="4367213"/>
            <a:ext cx="215900" cy="2159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2386013" y="4368800"/>
            <a:ext cx="1493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агрогородок Лошница</a:t>
            </a:r>
            <a:endParaRPr lang="ru-RU" sz="900"/>
          </a:p>
        </p:txBody>
      </p:sp>
      <p:pic>
        <p:nvPicPr>
          <p:cNvPr id="61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716338"/>
            <a:ext cx="294322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50" y="4653135"/>
            <a:ext cx="2773272" cy="2081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611188" y="1196975"/>
            <a:ext cx="3860800" cy="4495800"/>
          </a:xfrm>
        </p:spPr>
        <p:txBody>
          <a:bodyPr/>
          <a:lstStyle/>
          <a:p>
            <a:pPr marL="0" indent="0" algn="just">
              <a:buFont typeface="Monotype Sorts"/>
              <a:buNone/>
            </a:pPr>
            <a:r>
              <a:rPr lang="ru-RU" sz="2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География нашей деревни скромна и очень проста</a:t>
            </a:r>
          </a:p>
          <a:p>
            <a:pPr marL="0" indent="0" algn="just">
              <a:buFont typeface="Monotype Sorts"/>
              <a:buNone/>
            </a:pPr>
            <a:r>
              <a:rPr lang="ru-RU" sz="2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Два холма и речушка с плотиной, через речку четыре моста.</a:t>
            </a:r>
          </a:p>
          <a:p>
            <a:pPr marL="0" indent="0" algn="just">
              <a:buFont typeface="Monotype Sorts"/>
              <a:buNone/>
            </a:pPr>
            <a:r>
              <a:rPr lang="ru-RU" sz="2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Положенье над уровнем моря, ну, не Альпы, но все-таки над…</a:t>
            </a:r>
          </a:p>
          <a:p>
            <a:pPr marL="0" indent="0" algn="just">
              <a:buFont typeface="Monotype Sorts"/>
              <a:buNone/>
            </a:pPr>
            <a:r>
              <a:rPr lang="ru-RU" sz="2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Есть возвышенности, правда не горы, на плотине свой водопад</a:t>
            </a:r>
          </a:p>
          <a:p>
            <a:pPr marL="0" indent="0" algn="just">
              <a:buFont typeface="Monotype Sorts"/>
              <a:buNone/>
            </a:pPr>
            <a:r>
              <a:rPr lang="ru-RU" sz="2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Может где-то места есть и краше, но ведь всякому сердцу милей</a:t>
            </a:r>
          </a:p>
          <a:p>
            <a:pPr marL="0" indent="0" algn="just">
              <a:buFont typeface="Monotype Sorts"/>
              <a:buNone/>
            </a:pPr>
            <a:r>
              <a:rPr lang="ru-RU" sz="2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Та, которая все-таки наша, здесь всегда и светлей и теплей.</a:t>
            </a:r>
          </a:p>
          <a:p>
            <a:pPr marL="0" indent="0">
              <a:buFont typeface="Monotype Sorts"/>
              <a:buNone/>
            </a:pPr>
            <a:endParaRPr lang="ru-RU" sz="200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356" y="11070"/>
            <a:ext cx="4558644" cy="30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356" y="3284984"/>
            <a:ext cx="4558644" cy="308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1"/>
          <a:stretch/>
        </p:blipFill>
        <p:spPr bwMode="auto">
          <a:xfrm>
            <a:off x="948768" y="260350"/>
            <a:ext cx="7019152" cy="644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835150" y="476250"/>
            <a:ext cx="5473700" cy="1754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ID </a:t>
            </a:r>
            <a:r>
              <a:rPr kumimoji="1"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067</a:t>
            </a:r>
            <a:r>
              <a:rPr kumimoji="1"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1"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Команда «</a:t>
            </a:r>
            <a:r>
              <a:rPr kumimoji="1" lang="ru-RU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Геонавигатор</a:t>
            </a:r>
            <a:r>
              <a:rPr kumimoji="1"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5" name="Подзаголовок 4"/>
          <p:cNvSpPr txBox="1">
            <a:spLocks noGrp="1"/>
          </p:cNvSpPr>
          <p:nvPr>
            <p:ph idx="1"/>
          </p:nvPr>
        </p:nvSpPr>
        <p:spPr bwMode="gray">
          <a:xfrm>
            <a:off x="1619250" y="3573463"/>
            <a:ext cx="6048375" cy="1655762"/>
          </a:xfr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аг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Лошница</a:t>
            </a:r>
            <a:r>
              <a:rPr lang="ru-RU" sz="28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Борисовский</a:t>
            </a:r>
            <a:r>
              <a:rPr lang="ru-RU" sz="28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район,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Минская область</a:t>
            </a:r>
            <a:br>
              <a:rPr lang="ru-RU" sz="28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Республика Беларусь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мы разные, но объединяет нас ДООГ</a:t>
            </a:r>
          </a:p>
        </p:txBody>
      </p:sp>
      <p:sp>
        <p:nvSpPr>
          <p:cNvPr id="8197" name="Прямоугольник 1"/>
          <p:cNvSpPr>
            <a:spLocks noChangeArrowheads="1"/>
          </p:cNvSpPr>
          <p:nvPr/>
        </p:nvSpPr>
        <p:spPr bwMode="auto">
          <a:xfrm>
            <a:off x="1619250" y="5589588"/>
            <a:ext cx="5616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http://geocder.ru/category/doog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Childrens drawings on blue design template(2)">
  <a:themeElements>
    <a:clrScheme name="Тема Offic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Тема Offi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309</Words>
  <Application>Microsoft Office PowerPoint</Application>
  <PresentationFormat>Экран (4:3)</PresentationFormat>
  <Paragraphs>55</Paragraphs>
  <Slides>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Times New Roman</vt:lpstr>
      <vt:lpstr>Arial</vt:lpstr>
      <vt:lpstr>Tahoma</vt:lpstr>
      <vt:lpstr>Monotype Sorts</vt:lpstr>
      <vt:lpstr>Arial Black</vt:lpstr>
      <vt:lpstr>Childrens drawings on blue design template(2)</vt:lpstr>
      <vt:lpstr>ID 067</vt:lpstr>
      <vt:lpstr>Презентация PowerPoint</vt:lpstr>
      <vt:lpstr>Презентация PowerPoint</vt:lpstr>
      <vt:lpstr>Команда «Геонавигаторы»  приветствует всех участников  ДООГ и рада встречи в новом году!!!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</dc:creator>
  <cp:lastModifiedBy>zampomr</cp:lastModifiedBy>
  <cp:revision>134</cp:revision>
  <dcterms:created xsi:type="dcterms:W3CDTF">2009-01-09T16:02:35Z</dcterms:created>
  <dcterms:modified xsi:type="dcterms:W3CDTF">2014-01-23T06:02:01Z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TC011408101049</vt:lpwstr>
  </property>
</Properties>
</file>