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4" r:id="rId5"/>
    <p:sldId id="273" r:id="rId6"/>
    <p:sldId id="272" r:id="rId7"/>
    <p:sldId id="276" r:id="rId8"/>
    <p:sldId id="270" r:id="rId9"/>
    <p:sldId id="275" r:id="rId10"/>
    <p:sldId id="269" r:id="rId11"/>
    <p:sldId id="277" r:id="rId12"/>
    <p:sldId id="268" r:id="rId13"/>
    <p:sldId id="26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0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0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3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7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8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4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1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59C8-E13C-4A1C-8509-1E6E9019536F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2B82-9BD3-4906-A614-1E039985C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0eUXKk4u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6wGZuxHAW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" y="11663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232" y="1124744"/>
            <a:ext cx="7772400" cy="2160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Gabriola" pitchFamily="82" charset="0"/>
              </a:rPr>
              <a:t>Истоки современных географических исследований. Изучение Земли из космоса. Изучение Мирового океана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180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Изучение </a:t>
            </a:r>
            <a:r>
              <a:rPr lang="ru-RU" b="1" dirty="0">
                <a:solidFill>
                  <a:srgbClr val="FF0000"/>
                </a:solidFill>
                <a:latin typeface="Gabriola" pitchFamily="82" charset="0"/>
              </a:rPr>
              <a:t>Мирового 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океана</a:t>
            </a:r>
            <a:b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Тур Хейердал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95936" y="2083160"/>
            <a:ext cx="478802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Установил, что люди в древности могли плавать на папирусных и камышовых судах на огромные расстояния, используя океанические течения</a:t>
            </a:r>
          </a:p>
        </p:txBody>
      </p:sp>
      <p:pic>
        <p:nvPicPr>
          <p:cNvPr id="1026" name="Picture 2" descr="Thor Heyerdah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047388" cy="4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53742" y="5180426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«Кон-Тики»</a:t>
            </a:r>
          </a:p>
          <a:p>
            <a:r>
              <a:rPr lang="ru-RU" sz="3200" b="1" dirty="0" smtClean="0"/>
              <a:t> «</a:t>
            </a:r>
            <a:r>
              <a:rPr lang="ru-RU" sz="3200" b="1" dirty="0"/>
              <a:t>Ра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 «</a:t>
            </a:r>
            <a:r>
              <a:rPr lang="ru-RU" sz="3200" b="1" dirty="0" err="1" smtClean="0"/>
              <a:t>Тигрис</a:t>
            </a:r>
            <a:r>
              <a:rPr lang="ru-RU" sz="3200" b="1" dirty="0" smtClean="0"/>
              <a:t>»</a:t>
            </a:r>
            <a:endParaRPr lang="ru-RU" sz="32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811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Тростниковая лодка «Тигрис», на которой в 1977 году Хейердал пересек Персидский залив, а затем сжег ее в знак протеста против во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710"/>
            <a:ext cx="3948773" cy="2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884" y="2905773"/>
            <a:ext cx="3948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Тростниковая лодка «</a:t>
            </a:r>
            <a:r>
              <a:rPr lang="ru-RU" sz="1400" i="1" dirty="0" err="1"/>
              <a:t>Тигрис</a:t>
            </a:r>
            <a:r>
              <a:rPr lang="ru-RU" sz="1400" i="1" dirty="0"/>
              <a:t>», на которой в 1977 году Хейердал пересек Персидский залив, а затем сжег ее в знак протеста против войн</a:t>
            </a:r>
            <a:endParaRPr lang="ru-RU" sz="1400" dirty="0"/>
          </a:p>
        </p:txBody>
      </p:sp>
      <p:pic>
        <p:nvPicPr>
          <p:cNvPr id="1028" name="Picture 4" descr="http://babr.ru/n2i/2013/4/tik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57" y="192441"/>
            <a:ext cx="4685457" cy="27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0341" y="3018089"/>
            <a:ext cx="3948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Плот из </a:t>
            </a:r>
            <a:r>
              <a:rPr lang="ru-RU" sz="1400" i="1" dirty="0" err="1" smtClean="0"/>
              <a:t>бальсы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Кон-тики</a:t>
            </a:r>
            <a:endParaRPr lang="ru-RU" sz="1400" dirty="0"/>
          </a:p>
        </p:txBody>
      </p:sp>
      <p:pic>
        <p:nvPicPr>
          <p:cNvPr id="1030" name="Picture 6" descr="http://www.antonparks.com/images/inter2010/Ra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19" y="3725893"/>
            <a:ext cx="4220941" cy="28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0192" y="4839753"/>
            <a:ext cx="2071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Папирусная лодка 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59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Gabriola" pitchFamily="82" charset="0"/>
              </a:rPr>
              <a:t>Жак Пикар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Батискаф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Триестр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1960 г. опустился на дно Марианской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впадины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http://i.cnnturk.com/ps/cnnturk/100/688x465/527e0483992df101b451a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.cnnturk.com/ps/cnnturk/100/688x465/527e0483992df101b451a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4784"/>
            <a:ext cx="43681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pkin.ru/images/samoe/05-15/tri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88" y="3861048"/>
            <a:ext cx="4247034" cy="27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723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Gabriola" pitchFamily="82" charset="0"/>
              </a:rPr>
              <a:t>Жак Ив Кусто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61381" y="907515"/>
            <a:ext cx="4038600" cy="26208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Акваланг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Водонепроницаемая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камера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подводные блюдца)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океанографии в Монако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074" name="Picture 2" descr="http://tokitan.tv/wp-content/uploads/2010/07/jacques_costeau-940x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980728"/>
            <a:ext cx="4392488" cy="24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cean-magazin.ru/article/4_publication/laba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2" y="3566274"/>
            <a:ext cx="4280019" cy="28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u.nicetourisme.com/public/resources/directory/entries/photos/ref/thumbs/191543_4931f968ca7b96b10b5f95b3b595987c8e55d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12" y="3496463"/>
            <a:ext cx="4428657" cy="29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" y="11663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58" y="692696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www.youtube.com/watch?v=uL0eUXKk4ug</a:t>
            </a:r>
            <a:endParaRPr lang="en-US" dirty="0" smtClean="0"/>
          </a:p>
          <a:p>
            <a:r>
              <a:rPr lang="en-US">
                <a:hlinkClick r:id="rId4"/>
              </a:rPr>
              <a:t>https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www.youtube.com/watch?v=l6wGZuxHAWM</a:t>
            </a:r>
            <a:endParaRPr lang="en-US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6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" y="95113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XVIII</a:t>
            </a:r>
            <a:r>
              <a:rPr lang="ru-RU" sz="4800" b="1" dirty="0" smtClean="0">
                <a:latin typeface="Aharoni" pitchFamily="2" charset="-79"/>
                <a:cs typeface="Aharoni" pitchFamily="2" charset="-79"/>
              </a:rPr>
              <a:t>-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XX </a:t>
            </a:r>
            <a:r>
              <a:rPr lang="ru-RU" sz="4800" b="1" dirty="0" smtClean="0">
                <a:latin typeface="Aharoni" pitchFamily="2" charset="-79"/>
                <a:cs typeface="Aharoni" pitchFamily="2" charset="-79"/>
              </a:rPr>
              <a:t>века</a:t>
            </a:r>
          </a:p>
          <a:p>
            <a:pPr marL="0" indent="0" algn="ctr">
              <a:buNone/>
            </a:pPr>
            <a:r>
              <a:rPr lang="ru-RU" sz="4800" b="1" dirty="0" smtClean="0">
                <a:cs typeface="Aharoni" pitchFamily="2" charset="-79"/>
              </a:rPr>
              <a:t>география</a:t>
            </a:r>
            <a:endParaRPr lang="ru-RU" sz="4800" b="1" dirty="0">
              <a:cs typeface="Aharoni" pitchFamily="2" charset="-79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9069721">
            <a:off x="2210312" y="1979099"/>
            <a:ext cx="940965" cy="3023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4976409">
            <a:off x="4791938" y="2521819"/>
            <a:ext cx="873954" cy="3023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100248">
            <a:off x="6033061" y="1878418"/>
            <a:ext cx="1050172" cy="3023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7281121">
            <a:off x="2981687" y="2504667"/>
            <a:ext cx="864096" cy="3023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4085" y="2481020"/>
            <a:ext cx="18588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геология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8397" y="3168183"/>
            <a:ext cx="24549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почвоведение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3168183"/>
            <a:ext cx="22553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гидрология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394242"/>
            <a:ext cx="25908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океанография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4623" y="4509120"/>
            <a:ext cx="57043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cs typeface="Aharoni" pitchFamily="2" charset="-79"/>
              </a:rPr>
              <a:t>и</a:t>
            </a:r>
            <a:r>
              <a:rPr lang="ru-RU" sz="2800" b="1" dirty="0" smtClean="0">
                <a:cs typeface="Aharoni" pitchFamily="2" charset="-79"/>
              </a:rPr>
              <a:t>сследование внутренних и труднодоступных частей материков</a:t>
            </a: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45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9326" y="110344"/>
            <a:ext cx="4133058" cy="355699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latin typeface="Gabriola" pitchFamily="82" charset="0"/>
                <a:ea typeface="+mj-ea"/>
                <a:cs typeface="+mj-cs"/>
              </a:rPr>
              <a:t>Роберт </a:t>
            </a:r>
            <a:r>
              <a:rPr lang="ru-RU" sz="4800" b="1" dirty="0" err="1" smtClean="0">
                <a:latin typeface="Gabriola" pitchFamily="82" charset="0"/>
                <a:ea typeface="+mj-ea"/>
                <a:cs typeface="+mj-cs"/>
              </a:rPr>
              <a:t>Пири</a:t>
            </a:r>
            <a:r>
              <a:rPr lang="ru-RU" sz="4800" b="1" dirty="0" smtClean="0">
                <a:latin typeface="Gabriola" pitchFamily="82" charset="0"/>
                <a:ea typeface="+mj-ea"/>
                <a:cs typeface="+mj-cs"/>
              </a:rPr>
              <a:t>-</a:t>
            </a:r>
            <a:endParaRPr lang="ru-RU" sz="4800" b="1" dirty="0">
              <a:latin typeface="Gabriola" pitchFamily="82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покорил Северный полюс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RobertPe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096344" cy="40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809.photobucket.com/albums/zz11/bukvoed/20821/239352/img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383991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324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1633" y="543178"/>
            <a:ext cx="59766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Gabriola" pitchFamily="82" charset="0"/>
                <a:ea typeface="+mj-ea"/>
                <a:cs typeface="+mj-cs"/>
              </a:rPr>
              <a:t>Открытие Антарктиды</a:t>
            </a:r>
          </a:p>
        </p:txBody>
      </p:sp>
      <p:pic>
        <p:nvPicPr>
          <p:cNvPr id="6" name="Picture 4" descr="Открытия и исследования Антарктид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703" y="1556792"/>
            <a:ext cx="69460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Руаль Амундсен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6780" r="16972"/>
          <a:stretch/>
        </p:blipFill>
        <p:spPr bwMode="auto">
          <a:xfrm>
            <a:off x="467544" y="332656"/>
            <a:ext cx="381627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Роберт Скотт"/>
          <p:cNvPicPr>
            <a:picLocks noChangeAspect="1" noChangeArrowheads="1"/>
          </p:cNvPicPr>
          <p:nvPr/>
        </p:nvPicPr>
        <p:blipFill rotWithShape="1">
          <a:blip r:embed="rId4" cstate="print"/>
          <a:srcRect l="20714" t="6597" r="20901" b="6867"/>
          <a:stretch/>
        </p:blipFill>
        <p:spPr bwMode="auto">
          <a:xfrm>
            <a:off x="5004048" y="480685"/>
            <a:ext cx="3555822" cy="434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4803367" y="4725680"/>
            <a:ext cx="37718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onstantia" pitchFamily="18" charset="0"/>
              </a:rPr>
              <a:t>Роберт Скотт  </a:t>
            </a:r>
          </a:p>
          <a:p>
            <a:pPr algn="ctr">
              <a:defRPr/>
            </a:pPr>
            <a:r>
              <a:rPr lang="ru-RU" sz="2400" b="1" dirty="0">
                <a:latin typeface="Constantia" pitchFamily="18" charset="0"/>
              </a:rPr>
              <a:t>Открыл Южный полюс </a:t>
            </a:r>
          </a:p>
          <a:p>
            <a:pPr algn="ctr">
              <a:defRPr/>
            </a:pPr>
            <a:r>
              <a:rPr lang="ru-RU" sz="2400" b="1" dirty="0">
                <a:latin typeface="Constantia" pitchFamily="18" charset="0"/>
              </a:rPr>
              <a:t>18 января 1912 г. 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395535" y="4725144"/>
            <a:ext cx="4033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latin typeface="Constantia" pitchFamily="18" charset="0"/>
              </a:rPr>
              <a:t>Руал</a:t>
            </a:r>
            <a:r>
              <a:rPr lang="ru-RU" sz="3200" b="1" dirty="0">
                <a:latin typeface="Constantia" pitchFamily="18" charset="0"/>
              </a:rPr>
              <a:t> Амундсен  </a:t>
            </a:r>
          </a:p>
          <a:p>
            <a:pPr algn="ctr">
              <a:defRPr/>
            </a:pPr>
            <a:r>
              <a:rPr lang="ru-RU" sz="2400" b="1" dirty="0">
                <a:latin typeface="Constantia" pitchFamily="18" charset="0"/>
              </a:rPr>
              <a:t>Открыл Южный полюс</a:t>
            </a:r>
          </a:p>
          <a:p>
            <a:pPr algn="ctr">
              <a:defRPr/>
            </a:pPr>
            <a:r>
              <a:rPr lang="ru-RU" sz="2400" b="1" dirty="0">
                <a:latin typeface="Constantia" pitchFamily="18" charset="0"/>
              </a:rPr>
              <a:t> 14 декабря 1911 г.</a:t>
            </a:r>
          </a:p>
        </p:txBody>
      </p:sp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556792"/>
            <a:ext cx="4499989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latin typeface="Gabriola" pitchFamily="82" charset="0"/>
                <a:ea typeface="+mj-ea"/>
                <a:cs typeface="+mj-cs"/>
              </a:rPr>
              <a:t>БОРОТЬСЯ И ИСКАТЬ,</a:t>
            </a:r>
            <a:br>
              <a:rPr lang="ru-RU" sz="4800" b="1" dirty="0">
                <a:latin typeface="Gabriola" pitchFamily="82" charset="0"/>
                <a:ea typeface="+mj-ea"/>
                <a:cs typeface="+mj-cs"/>
              </a:rPr>
            </a:br>
            <a:r>
              <a:rPr lang="ru-RU" sz="4800" b="1" dirty="0">
                <a:latin typeface="Gabriola" pitchFamily="82" charset="0"/>
                <a:ea typeface="+mj-ea"/>
                <a:cs typeface="+mj-cs"/>
              </a:rPr>
              <a:t>НАЙТИ И НЕ СДАВАТЬСЯ!</a:t>
            </a:r>
            <a:br>
              <a:rPr lang="ru-RU" sz="4800" b="1" dirty="0">
                <a:latin typeface="Gabriola" pitchFamily="82" charset="0"/>
                <a:ea typeface="+mj-ea"/>
                <a:cs typeface="+mj-cs"/>
              </a:rPr>
            </a:br>
            <a:endParaRPr lang="ru-RU" sz="4800" b="1" dirty="0"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4098" name="Picture 2" descr="http://disgustingmen.com/wp-content/uploads/2014/03/FOTO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1312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Бэрд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Изобретение самолёта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полёт на Северный полюс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260338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Бэрд Ричар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57159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9" y="116601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1929" y="1035354"/>
            <a:ext cx="4038600" cy="45259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Аэрофотоснимки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075499"/>
            <a:ext cx="4351781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Космические снимки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91680" y="323538"/>
            <a:ext cx="5325147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Gabriola" pitchFamily="82" charset="0"/>
                <a:ea typeface="+mj-ea"/>
                <a:cs typeface="+mj-cs"/>
              </a:rPr>
              <a:t>Изучение Земли из космоса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fs00.infourok.ru/images/doc/240/189476/1/hello_html_m52305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3972985" cy="26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b/b6/Lehmann_Aviation_LM450.png/220px-Lehmann_Aviation_LM4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37112"/>
            <a:ext cx="3092359" cy="22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logbaster.org/i/i111/0912/f0/9f4f392c03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8" y="1628799"/>
            <a:ext cx="4237380" cy="26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unc.ru/Hubble-Space-Telesc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66" y="4416648"/>
            <a:ext cx="3314843" cy="21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8/693496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" y="0"/>
            <a:ext cx="88924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0" y="1620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abriola" pitchFamily="82" charset="0"/>
              </a:rPr>
              <a:t>Полёты в космос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12 апреля 1961 год</a:t>
            </a:r>
          </a:p>
          <a:p>
            <a:pPr marL="0" indent="0" algn="ctr">
              <a:buNone/>
            </a:pP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Ю.А.Гагарин</a:t>
            </a: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5986" y="4653136"/>
            <a:ext cx="2500286" cy="6006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 Климук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ucharsky.ru/UserFiles/photos/7f9b9a45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696.imageshack.us/img696/8272/1218058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23246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.kp.by/share/i/4/513688/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 bwMode="auto">
          <a:xfrm>
            <a:off x="6605271" y="1420318"/>
            <a:ext cx="2278934" cy="29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732240" y="4591959"/>
            <a:ext cx="2500286" cy="997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Ковалёнок</a:t>
            </a:r>
          </a:p>
        </p:txBody>
      </p:sp>
    </p:spTree>
    <p:extLst>
      <p:ext uri="{BB962C8B-B14F-4D97-AF65-F5344CB8AC3E}">
        <p14:creationId xmlns:p14="http://schemas.microsoft.com/office/powerpoint/2010/main" val="5399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186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Истоки современных географических исследований. Изучение Земли из космоса. Изучение Мирового океана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Ричард Бэрд</vt:lpstr>
      <vt:lpstr>Презентация PowerPoint</vt:lpstr>
      <vt:lpstr>Полёты в космос</vt:lpstr>
      <vt:lpstr> Изучение Мирового океана Тур Хейердал</vt:lpstr>
      <vt:lpstr>Презентация PowerPoint</vt:lpstr>
      <vt:lpstr>Жак Пикар</vt:lpstr>
      <vt:lpstr>Жак Ив Кусто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современных географических исследований. Изучение Земли из космоса. Изучение Мирового океана</dc:title>
  <dc:creator>Zampomr1</dc:creator>
  <cp:lastModifiedBy>Admin</cp:lastModifiedBy>
  <cp:revision>19</cp:revision>
  <dcterms:created xsi:type="dcterms:W3CDTF">2015-09-22T10:50:05Z</dcterms:created>
  <dcterms:modified xsi:type="dcterms:W3CDTF">2015-09-25T10:51:26Z</dcterms:modified>
</cp:coreProperties>
</file>