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0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9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75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67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75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34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0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175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713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9089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C8511-D907-4CBB-AB77-3DB7BB39856D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51E6D-46F8-4C53-BA81-DB09985A05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50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300">
          <a:ln w="11430" cmpd="sng">
            <a:solidFill>
              <a:schemeClr val="accent1">
                <a:tint val="10000"/>
              </a:schemeClr>
            </a:solidFill>
            <a:prstDash val="solid"/>
            <a:miter lim="800000"/>
          </a:ln>
          <a:solidFill>
            <a:schemeClr val="tx2">
              <a:lumMod val="50000"/>
            </a:schemeClr>
          </a:solidFill>
          <a:effectLst>
            <a:glow rad="45500">
              <a:schemeClr val="accent1">
                <a:satMod val="220000"/>
                <a:alpha val="35000"/>
              </a:schemeClr>
            </a:glo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5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5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5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5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5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Химическая промышленность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068960"/>
            <a:ext cx="6836296" cy="2808312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effectLst/>
              </a:rPr>
              <a:t>Понятие о химической промышленности. Главные отрасли, сырье и продукция химической промышленности. Экологические проблемы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822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Химическая промышленность-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545"/>
            <a:ext cx="8229600" cy="11522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это комплекс отраслей тяжелой промышленности, который объединяет предприятия по выпуску химической продукции.</a:t>
            </a:r>
            <a:endParaRPr lang="ru-RU" sz="2400" dirty="0"/>
          </a:p>
        </p:txBody>
      </p:sp>
      <p:pic>
        <p:nvPicPr>
          <p:cNvPr id="1026" name="Picture 2" descr="http://forexaw.com/static/previews/000/494/000494570_480_Tipy_syr_ya_dlya_himicheskoy_promyshlennos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2054"/>
            <a:ext cx="6580569" cy="493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3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Химическая промышленность</a:t>
            </a:r>
            <a:endParaRPr lang="ru-RU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80130" y="1628800"/>
            <a:ext cx="36004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Arial Black" panose="020B0A04020102020204" pitchFamily="34" charset="0"/>
              </a:rPr>
              <a:t>Горно-химическая промышленность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59622" y="3284984"/>
            <a:ext cx="36004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Arial Black" panose="020B0A04020102020204" pitchFamily="34" charset="0"/>
              </a:rPr>
              <a:t>Основная химия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59622" y="4939633"/>
            <a:ext cx="3600400" cy="12241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latin typeface="Arial Black" panose="020B0A04020102020204" pitchFamily="34" charset="0"/>
              </a:rPr>
              <a:t>Химия органического синтеза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24815" y="1668519"/>
            <a:ext cx="3745293" cy="122413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algn="just"/>
            <a:r>
              <a:rPr lang="ru-RU" sz="1600" b="0" dirty="0" smtClean="0">
                <a:latin typeface="Arial Black" panose="020B0A04020102020204" pitchFamily="34" charset="0"/>
              </a:rPr>
              <a:t>Добыча, обогащение первичная обработка </a:t>
            </a:r>
            <a:r>
              <a:rPr lang="ru-RU" sz="1600" b="0" dirty="0" err="1" smtClean="0">
                <a:latin typeface="Arial Black" panose="020B0A04020102020204" pitchFamily="34" charset="0"/>
              </a:rPr>
              <a:t>горнохимического</a:t>
            </a:r>
            <a:r>
              <a:rPr lang="ru-RU" sz="1600" b="0" dirty="0" smtClean="0">
                <a:latin typeface="Arial Black" panose="020B0A04020102020204" pitchFamily="34" charset="0"/>
              </a:rPr>
              <a:t> сырья</a:t>
            </a:r>
            <a:endParaRPr lang="ru-RU" sz="1600" b="0" dirty="0">
              <a:latin typeface="Arial Black" panose="020B0A040201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11641" y="3183678"/>
            <a:ext cx="3817301" cy="12763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algn="just"/>
            <a:r>
              <a:rPr lang="ru-RU" sz="1600" b="0" dirty="0" smtClean="0">
                <a:latin typeface="Arial Black" panose="020B0A04020102020204" pitchFamily="34" charset="0"/>
              </a:rPr>
              <a:t>Соли, </a:t>
            </a:r>
            <a:r>
              <a:rPr lang="ru-RU" sz="1600" b="0" dirty="0" err="1" smtClean="0">
                <a:latin typeface="Arial Black" panose="020B0A04020102020204" pitchFamily="34" charset="0"/>
              </a:rPr>
              <a:t>кислоты,азотные</a:t>
            </a:r>
            <a:r>
              <a:rPr lang="ru-RU" sz="1600" b="0" dirty="0" smtClean="0">
                <a:latin typeface="Arial Black" panose="020B0A04020102020204" pitchFamily="34" charset="0"/>
              </a:rPr>
              <a:t>, калийные, фосфорные удобрения</a:t>
            </a:r>
            <a:endParaRPr lang="ru-RU" sz="1600" b="0" dirty="0">
              <a:latin typeface="Arial Black" panose="020B0A040201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609070" y="4887427"/>
            <a:ext cx="3817301" cy="12763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nstantia" pitchFamily="18" charset="0"/>
                <a:ea typeface="+mj-ea"/>
                <a:cs typeface="+mj-cs"/>
              </a:defRPr>
            </a:lvl1pPr>
          </a:lstStyle>
          <a:p>
            <a:pPr algn="just"/>
            <a:r>
              <a:rPr lang="ru-RU" sz="1600" b="0" dirty="0" smtClean="0">
                <a:latin typeface="Arial Black" panose="020B0A04020102020204" pitchFamily="34" charset="0"/>
              </a:rPr>
              <a:t>Пластмассы, химические волокна, синтетический каучук, органическое стекло</a:t>
            </a:r>
            <a:endParaRPr lang="ru-RU" sz="1600" b="0" dirty="0">
              <a:latin typeface="Arial Black" panose="020B0A0402010202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780530" y="2172191"/>
            <a:ext cx="811978" cy="216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3780530" y="3786350"/>
            <a:ext cx="811978" cy="216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3760022" y="5443305"/>
            <a:ext cx="811978" cy="216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5geografiya.net/datas/geografija/Otrasli-promyshlennosti/0012-012-KHimicheskaja-promyshlennost-i-ejo-produktsi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31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3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Экологические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</a:p>
          <a:p>
            <a:r>
              <a:rPr lang="ru-RU" dirty="0" smtClean="0"/>
              <a:t>-</a:t>
            </a:r>
          </a:p>
          <a:p>
            <a:r>
              <a:rPr lang="ru-RU" dirty="0" smtClean="0"/>
              <a:t>-</a:t>
            </a:r>
          </a:p>
          <a:p>
            <a:r>
              <a:rPr lang="ru-RU" dirty="0" smtClean="0"/>
              <a:t>-</a:t>
            </a:r>
          </a:p>
          <a:p>
            <a:r>
              <a:rPr lang="ru-RU" dirty="0" smtClean="0"/>
              <a:t>-</a:t>
            </a:r>
          </a:p>
          <a:p>
            <a:r>
              <a:rPr lang="ru-RU" dirty="0" smtClean="0"/>
              <a:t>-</a:t>
            </a:r>
          </a:p>
          <a:p>
            <a:r>
              <a:rPr lang="ru-RU" dirty="0" smtClean="0"/>
              <a:t>-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8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idx="1"/>
          </p:nvPr>
        </p:nvSpPr>
        <p:spPr>
          <a:xfrm>
            <a:off x="552450" y="357188"/>
            <a:ext cx="8113713" cy="2192337"/>
          </a:xfrm>
        </p:spPr>
        <p:txBody>
          <a:bodyPr/>
          <a:lstStyle/>
          <a:p>
            <a:pPr eaLnBrk="1" hangingPunct="1"/>
            <a:r>
              <a:rPr lang="ru-RU" smtClean="0"/>
              <a:t>Я сегодня ушел с урока с багажом знаний:</a:t>
            </a:r>
          </a:p>
          <a:p>
            <a:pPr eaLnBrk="1" hangingPunct="1"/>
            <a:endParaRPr lang="ru-RU" sz="2400" smtClean="0"/>
          </a:p>
        </p:txBody>
      </p:sp>
      <p:pic>
        <p:nvPicPr>
          <p:cNvPr id="13315" name="Picture 2" descr="http://festival.1september.ru/articles/529744/img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554163"/>
            <a:ext cx="2925763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1736725" y="4625975"/>
            <a:ext cx="6048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3200" b="1" u="sng" dirty="0">
                <a:latin typeface="Calibri" panose="020F0502020204030204" pitchFamily="34" charset="0"/>
              </a:rPr>
              <a:t>Д/З §</a:t>
            </a:r>
            <a:r>
              <a:rPr lang="ru-RU" sz="3200" b="1" u="sng" dirty="0" smtClean="0">
                <a:latin typeface="Calibri" panose="020F0502020204030204" pitchFamily="34" charset="0"/>
              </a:rPr>
              <a:t>26, </a:t>
            </a:r>
            <a:r>
              <a:rPr lang="ru-RU" sz="3200" b="1" u="sng" dirty="0">
                <a:latin typeface="Calibri" panose="020F0502020204030204" pitchFamily="34" charset="0"/>
              </a:rPr>
              <a:t>вопросы, сайт</a:t>
            </a:r>
            <a:endParaRPr lang="ru-RU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7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colba50-60-7-25-41-097</Template>
  <TotalTime>120</TotalTime>
  <Words>93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Химическая промышленность</vt:lpstr>
      <vt:lpstr>Химическая промышленность-</vt:lpstr>
      <vt:lpstr>Химическая промышленность</vt:lpstr>
      <vt:lpstr>Презентация PowerPoint</vt:lpstr>
      <vt:lpstr>Экологические проблемы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Химическая промышленность</dc:title>
  <dc:creator>Minski Axel</dc:creator>
  <cp:lastModifiedBy>Физика</cp:lastModifiedBy>
  <cp:revision>10</cp:revision>
  <dcterms:created xsi:type="dcterms:W3CDTF">2017-03-16T10:13:50Z</dcterms:created>
  <dcterms:modified xsi:type="dcterms:W3CDTF">2017-03-20T06:41:12Z</dcterms:modified>
</cp:coreProperties>
</file>