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2" r:id="rId3"/>
    <p:sldId id="263" r:id="rId4"/>
    <p:sldId id="264" r:id="rId5"/>
    <p:sldId id="271" r:id="rId6"/>
    <p:sldId id="267" r:id="rId7"/>
    <p:sldId id="266" r:id="rId8"/>
    <p:sldId id="265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FF9797"/>
    <a:srgbClr val="FFC5C5"/>
    <a:srgbClr val="FFE28F"/>
    <a:srgbClr val="D4F4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" Target="../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830F8-654B-44E1-8615-687152A3FD5A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33C10AD2-DD9B-41AD-97E7-FBB4BCB5DB15}">
      <dgm:prSet phldrT="[Текст]" custT="1"/>
      <dgm:spPr/>
      <dgm:t>
        <a:bodyPr/>
        <a:lstStyle/>
        <a:p>
          <a:r>
            <a:rPr lang="ru-RU" sz="2000" dirty="0" smtClean="0"/>
            <a:t>Горы и горные страны</a:t>
          </a:r>
          <a:endParaRPr lang="ru-RU" sz="2000" dirty="0"/>
        </a:p>
      </dgm:t>
    </dgm:pt>
    <dgm:pt modelId="{47634DC3-26ED-4354-9438-B3443926CA80}" type="parTrans" cxnId="{665B0E73-E9B6-4824-8D58-5C961628D2EA}">
      <dgm:prSet/>
      <dgm:spPr/>
      <dgm:t>
        <a:bodyPr/>
        <a:lstStyle/>
        <a:p>
          <a:endParaRPr lang="ru-RU" sz="2000"/>
        </a:p>
      </dgm:t>
    </dgm:pt>
    <dgm:pt modelId="{8A95C260-8962-4BB2-B3DD-BA20774FC2C3}" type="sibTrans" cxnId="{665B0E73-E9B6-4824-8D58-5C961628D2EA}">
      <dgm:prSet/>
      <dgm:spPr/>
      <dgm:t>
        <a:bodyPr/>
        <a:lstStyle/>
        <a:p>
          <a:endParaRPr lang="ru-RU" sz="2000"/>
        </a:p>
      </dgm:t>
    </dgm:pt>
    <dgm:pt modelId="{18412D03-C18D-49D1-B97B-BCF3845406FD}">
      <dgm:prSet phldrT="[Текст]" custT="1"/>
      <dgm:spPr/>
      <dgm:t>
        <a:bodyPr/>
        <a:lstStyle/>
        <a:p>
          <a:r>
            <a:rPr lang="ru-RU" sz="2000" dirty="0" smtClean="0">
              <a:hlinkClick xmlns:r="http://schemas.openxmlformats.org/officeDocument/2006/relationships" r:id="rId1" action="ppaction://hlinksldjump"/>
            </a:rPr>
            <a:t>Крупнейшие горы мира</a:t>
          </a:r>
          <a:endParaRPr lang="ru-RU" sz="2000" dirty="0"/>
        </a:p>
      </dgm:t>
    </dgm:pt>
    <dgm:pt modelId="{48C0DB87-C4DE-4DE2-B638-8686AAD4B682}" type="parTrans" cxnId="{615867A1-1570-47A6-9855-4AF7BADD1331}">
      <dgm:prSet/>
      <dgm:spPr/>
      <dgm:t>
        <a:bodyPr/>
        <a:lstStyle/>
        <a:p>
          <a:endParaRPr lang="ru-RU" sz="2000"/>
        </a:p>
      </dgm:t>
    </dgm:pt>
    <dgm:pt modelId="{4E9BEC1F-7475-48E6-8E02-5C66B050CF27}" type="sibTrans" cxnId="{615867A1-1570-47A6-9855-4AF7BADD1331}">
      <dgm:prSet/>
      <dgm:spPr/>
      <dgm:t>
        <a:bodyPr/>
        <a:lstStyle/>
        <a:p>
          <a:endParaRPr lang="ru-RU" sz="2000"/>
        </a:p>
      </dgm:t>
    </dgm:pt>
    <dgm:pt modelId="{2210198D-C4EC-43EE-91AF-4FD75DD3C855}">
      <dgm:prSet custT="1"/>
      <dgm:spPr/>
      <dgm:t>
        <a:bodyPr/>
        <a:lstStyle/>
        <a:p>
          <a:r>
            <a:rPr lang="ru-RU" sz="2000" dirty="0" smtClean="0">
              <a:hlinkClick xmlns:r="http://schemas.openxmlformats.org/officeDocument/2006/relationships" r:id="rId2" action="ppaction://hlinksldjump"/>
            </a:rPr>
            <a:t>Рельеф </a:t>
          </a:r>
          <a:endParaRPr lang="ru-RU" sz="2000" dirty="0"/>
        </a:p>
      </dgm:t>
    </dgm:pt>
    <dgm:pt modelId="{74F9F374-E839-4513-A6CB-AF4A6BC9F556}" type="parTrans" cxnId="{BC486D83-98C4-42FD-A913-B00EBC1135ED}">
      <dgm:prSet/>
      <dgm:spPr/>
      <dgm:t>
        <a:bodyPr/>
        <a:lstStyle/>
        <a:p>
          <a:endParaRPr lang="ru-RU" sz="2000"/>
        </a:p>
      </dgm:t>
    </dgm:pt>
    <dgm:pt modelId="{919EFF15-F623-4E7D-AFC3-24BF68924E58}" type="sibTrans" cxnId="{BC486D83-98C4-42FD-A913-B00EBC1135ED}">
      <dgm:prSet/>
      <dgm:spPr/>
      <dgm:t>
        <a:bodyPr/>
        <a:lstStyle/>
        <a:p>
          <a:endParaRPr lang="ru-RU" sz="2000"/>
        </a:p>
      </dgm:t>
    </dgm:pt>
    <dgm:pt modelId="{80982F53-BD67-4E17-8A88-E31CE585CA86}" type="pres">
      <dgm:prSet presAssocID="{B26830F8-654B-44E1-8615-687152A3FD5A}" presName="compositeShape" presStyleCnt="0">
        <dgm:presLayoutVars>
          <dgm:dir/>
          <dgm:resizeHandles/>
        </dgm:presLayoutVars>
      </dgm:prSet>
      <dgm:spPr/>
    </dgm:pt>
    <dgm:pt modelId="{C43AF882-0326-43A1-B81C-F1B0AFEC25D5}" type="pres">
      <dgm:prSet presAssocID="{B26830F8-654B-44E1-8615-687152A3FD5A}" presName="pyramid" presStyleLbl="node1" presStyleIdx="0" presStyleCnt="1" custScaleX="126053" custLinFactNeighborX="-31441" custLinFactNeighborY="-557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1F822A36-0C69-4B9D-A2A6-1D54FC76763C}" type="pres">
      <dgm:prSet presAssocID="{B26830F8-654B-44E1-8615-687152A3FD5A}" presName="theList" presStyleCnt="0"/>
      <dgm:spPr/>
    </dgm:pt>
    <dgm:pt modelId="{0F9243F2-6BEB-42E0-9179-83F55BE7C4DA}" type="pres">
      <dgm:prSet presAssocID="{33C10AD2-DD9B-41AD-97E7-FBB4BCB5DB15}" presName="aNode" presStyleLbl="fgAcc1" presStyleIdx="0" presStyleCnt="3" custScaleX="93517" custScaleY="35395" custLinFactNeighborX="47380" custLinFactNeighborY="-81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24257-C6A5-42DC-B477-05C88D34A66B}" type="pres">
      <dgm:prSet presAssocID="{33C10AD2-DD9B-41AD-97E7-FBB4BCB5DB15}" presName="aSpace" presStyleCnt="0"/>
      <dgm:spPr/>
    </dgm:pt>
    <dgm:pt modelId="{EB353743-636E-4FEB-8513-B83606157599}" type="pres">
      <dgm:prSet presAssocID="{18412D03-C18D-49D1-B97B-BCF3845406FD}" presName="aNode" presStyleLbl="fgAcc1" presStyleIdx="1" presStyleCnt="3" custScaleX="93517" custScaleY="35395" custLinFactNeighborX="48902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E1F2D-B72B-4CC3-90A3-68C05DE4AA67}" type="pres">
      <dgm:prSet presAssocID="{18412D03-C18D-49D1-B97B-BCF3845406FD}" presName="aSpace" presStyleCnt="0"/>
      <dgm:spPr/>
    </dgm:pt>
    <dgm:pt modelId="{2B7FA37F-9E0B-431D-9852-AD966F8DF384}" type="pres">
      <dgm:prSet presAssocID="{2210198D-C4EC-43EE-91AF-4FD75DD3C855}" presName="aNode" presStyleLbl="fgAcc1" presStyleIdx="2" presStyleCnt="3" custScaleX="93517" custScaleY="35395" custLinFactY="957" custLinFactNeighborX="510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94395-5980-44E9-8940-EBB527E92F54}" type="pres">
      <dgm:prSet presAssocID="{2210198D-C4EC-43EE-91AF-4FD75DD3C855}" presName="aSpace" presStyleCnt="0"/>
      <dgm:spPr/>
    </dgm:pt>
  </dgm:ptLst>
  <dgm:cxnLst>
    <dgm:cxn modelId="{FA15C398-2759-4301-ACB7-42A62148853D}" type="presOf" srcId="{33C10AD2-DD9B-41AD-97E7-FBB4BCB5DB15}" destId="{0F9243F2-6BEB-42E0-9179-83F55BE7C4DA}" srcOrd="0" destOrd="0" presId="urn:microsoft.com/office/officeart/2005/8/layout/pyramid2"/>
    <dgm:cxn modelId="{665B0E73-E9B6-4824-8D58-5C961628D2EA}" srcId="{B26830F8-654B-44E1-8615-687152A3FD5A}" destId="{33C10AD2-DD9B-41AD-97E7-FBB4BCB5DB15}" srcOrd="0" destOrd="0" parTransId="{47634DC3-26ED-4354-9438-B3443926CA80}" sibTransId="{8A95C260-8962-4BB2-B3DD-BA20774FC2C3}"/>
    <dgm:cxn modelId="{F336E588-337C-4E63-B627-D0FB658A324D}" type="presOf" srcId="{B26830F8-654B-44E1-8615-687152A3FD5A}" destId="{80982F53-BD67-4E17-8A88-E31CE585CA86}" srcOrd="0" destOrd="0" presId="urn:microsoft.com/office/officeart/2005/8/layout/pyramid2"/>
    <dgm:cxn modelId="{BC486D83-98C4-42FD-A913-B00EBC1135ED}" srcId="{B26830F8-654B-44E1-8615-687152A3FD5A}" destId="{2210198D-C4EC-43EE-91AF-4FD75DD3C855}" srcOrd="2" destOrd="0" parTransId="{74F9F374-E839-4513-A6CB-AF4A6BC9F556}" sibTransId="{919EFF15-F623-4E7D-AFC3-24BF68924E58}"/>
    <dgm:cxn modelId="{615867A1-1570-47A6-9855-4AF7BADD1331}" srcId="{B26830F8-654B-44E1-8615-687152A3FD5A}" destId="{18412D03-C18D-49D1-B97B-BCF3845406FD}" srcOrd="1" destOrd="0" parTransId="{48C0DB87-C4DE-4DE2-B638-8686AAD4B682}" sibTransId="{4E9BEC1F-7475-48E6-8E02-5C66B050CF27}"/>
    <dgm:cxn modelId="{A8AB7E92-817E-4A58-B879-8F792B14A95C}" type="presOf" srcId="{18412D03-C18D-49D1-B97B-BCF3845406FD}" destId="{EB353743-636E-4FEB-8513-B83606157599}" srcOrd="0" destOrd="0" presId="urn:microsoft.com/office/officeart/2005/8/layout/pyramid2"/>
    <dgm:cxn modelId="{CD233DDD-7E11-45E8-A459-DE4D88588130}" type="presOf" srcId="{2210198D-C4EC-43EE-91AF-4FD75DD3C855}" destId="{2B7FA37F-9E0B-431D-9852-AD966F8DF384}" srcOrd="0" destOrd="0" presId="urn:microsoft.com/office/officeart/2005/8/layout/pyramid2"/>
    <dgm:cxn modelId="{ECA8C7AE-6DF5-4D95-A1E7-54BCE056951B}" type="presParOf" srcId="{80982F53-BD67-4E17-8A88-E31CE585CA86}" destId="{C43AF882-0326-43A1-B81C-F1B0AFEC25D5}" srcOrd="0" destOrd="0" presId="urn:microsoft.com/office/officeart/2005/8/layout/pyramid2"/>
    <dgm:cxn modelId="{6F2EE962-B143-4DB2-A842-1EE4B75D2D04}" type="presParOf" srcId="{80982F53-BD67-4E17-8A88-E31CE585CA86}" destId="{1F822A36-0C69-4B9D-A2A6-1D54FC76763C}" srcOrd="1" destOrd="0" presId="urn:microsoft.com/office/officeart/2005/8/layout/pyramid2"/>
    <dgm:cxn modelId="{2F985951-7482-4592-A7E7-1E3C40ABA257}" type="presParOf" srcId="{1F822A36-0C69-4B9D-A2A6-1D54FC76763C}" destId="{0F9243F2-6BEB-42E0-9179-83F55BE7C4DA}" srcOrd="0" destOrd="0" presId="urn:microsoft.com/office/officeart/2005/8/layout/pyramid2"/>
    <dgm:cxn modelId="{61AE24C8-4B13-4D3D-BFF2-4C42D2279056}" type="presParOf" srcId="{1F822A36-0C69-4B9D-A2A6-1D54FC76763C}" destId="{F4524257-C6A5-42DC-B477-05C88D34A66B}" srcOrd="1" destOrd="0" presId="urn:microsoft.com/office/officeart/2005/8/layout/pyramid2"/>
    <dgm:cxn modelId="{6DC966E8-9BDE-4770-94FA-F573B5958C76}" type="presParOf" srcId="{1F822A36-0C69-4B9D-A2A6-1D54FC76763C}" destId="{EB353743-636E-4FEB-8513-B83606157599}" srcOrd="2" destOrd="0" presId="urn:microsoft.com/office/officeart/2005/8/layout/pyramid2"/>
    <dgm:cxn modelId="{F7EEB6DB-711C-4443-A320-7143791CCA07}" type="presParOf" srcId="{1F822A36-0C69-4B9D-A2A6-1D54FC76763C}" destId="{5D3E1F2D-B72B-4CC3-90A3-68C05DE4AA67}" srcOrd="3" destOrd="0" presId="urn:microsoft.com/office/officeart/2005/8/layout/pyramid2"/>
    <dgm:cxn modelId="{AB5A9F9B-A565-4F78-A3DA-D431B75D72AB}" type="presParOf" srcId="{1F822A36-0C69-4B9D-A2A6-1D54FC76763C}" destId="{2B7FA37F-9E0B-431D-9852-AD966F8DF384}" srcOrd="4" destOrd="0" presId="urn:microsoft.com/office/officeart/2005/8/layout/pyramid2"/>
    <dgm:cxn modelId="{62FF1FB2-FF80-44AB-AB40-8F8BD931F2EC}" type="presParOf" srcId="{1F822A36-0C69-4B9D-A2A6-1D54FC76763C}" destId="{95C94395-5980-44E9-8940-EBB527E92F5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16BF4-DEEC-42F6-859C-79BFE4FFBCD1}" type="doc">
      <dgm:prSet loTypeId="urn:microsoft.com/office/officeart/2005/8/layout/defaul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45897DC-F8DE-45FE-9005-6E5AC26973D9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dirty="0" smtClean="0"/>
            <a:t>По высоте </a:t>
          </a:r>
          <a:endParaRPr lang="ru-RU" sz="2000" dirty="0"/>
        </a:p>
      </dgm:t>
    </dgm:pt>
    <dgm:pt modelId="{52505613-FB69-4E4C-B775-CC4F25FE9936}" type="parTrans" cxnId="{82FAB48A-C1B3-49C2-BC15-D06530ECCF64}">
      <dgm:prSet/>
      <dgm:spPr/>
      <dgm:t>
        <a:bodyPr/>
        <a:lstStyle/>
        <a:p>
          <a:endParaRPr lang="ru-RU" sz="2000"/>
        </a:p>
      </dgm:t>
    </dgm:pt>
    <dgm:pt modelId="{7B738B19-3B0D-44F7-9074-C62CDD1C4E35}" type="sibTrans" cxnId="{82FAB48A-C1B3-49C2-BC15-D06530ECCF64}">
      <dgm:prSet/>
      <dgm:spPr/>
      <dgm:t>
        <a:bodyPr/>
        <a:lstStyle/>
        <a:p>
          <a:endParaRPr lang="ru-RU" sz="2000"/>
        </a:p>
      </dgm:t>
    </dgm:pt>
    <dgm:pt modelId="{994AA700-6B44-4F71-A40E-83BC404289A2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dirty="0" smtClean="0"/>
            <a:t>Строение горы</a:t>
          </a:r>
          <a:endParaRPr lang="ru-RU" sz="2000" dirty="0"/>
        </a:p>
      </dgm:t>
    </dgm:pt>
    <dgm:pt modelId="{DCC4657E-BB40-438E-B27B-B91CD4B58023}" type="parTrans" cxnId="{4A950692-1CB5-4F19-86CB-15157B174BBC}">
      <dgm:prSet/>
      <dgm:spPr/>
      <dgm:t>
        <a:bodyPr/>
        <a:lstStyle/>
        <a:p>
          <a:endParaRPr lang="ru-RU" sz="2000"/>
        </a:p>
      </dgm:t>
    </dgm:pt>
    <dgm:pt modelId="{83DD3FA9-1215-4237-90A7-E6A9714815B6}" type="sibTrans" cxnId="{4A950692-1CB5-4F19-86CB-15157B174BBC}">
      <dgm:prSet/>
      <dgm:spPr/>
      <dgm:t>
        <a:bodyPr/>
        <a:lstStyle/>
        <a:p>
          <a:endParaRPr lang="ru-RU" sz="2000"/>
        </a:p>
      </dgm:t>
    </dgm:pt>
    <dgm:pt modelId="{DBB04793-4DE7-40D0-B385-B3EAF2CF8B0E}">
      <dgm:prSet phldrT="[Текст]" custT="1"/>
      <dgm:spPr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dirty="0" smtClean="0"/>
            <a:t>Горные страны</a:t>
          </a:r>
          <a:endParaRPr lang="ru-RU" sz="2000" dirty="0"/>
        </a:p>
      </dgm:t>
    </dgm:pt>
    <dgm:pt modelId="{B6F0A344-FE8F-4FF9-B9E0-2655EA46A56B}" type="sibTrans" cxnId="{0C489CE6-819A-4AAB-AB91-F68DE41583C8}">
      <dgm:prSet/>
      <dgm:spPr/>
      <dgm:t>
        <a:bodyPr/>
        <a:lstStyle/>
        <a:p>
          <a:endParaRPr lang="ru-RU" sz="2000"/>
        </a:p>
      </dgm:t>
    </dgm:pt>
    <dgm:pt modelId="{480DE6A6-44BC-4F75-97A6-98BB0E6D45F5}" type="parTrans" cxnId="{0C489CE6-819A-4AAB-AB91-F68DE41583C8}">
      <dgm:prSet/>
      <dgm:spPr/>
      <dgm:t>
        <a:bodyPr/>
        <a:lstStyle/>
        <a:p>
          <a:endParaRPr lang="ru-RU" sz="2000"/>
        </a:p>
      </dgm:t>
    </dgm:pt>
    <dgm:pt modelId="{DDF2C795-C68A-44C0-8F08-1471F33826B0}" type="pres">
      <dgm:prSet presAssocID="{EF816BF4-DEEC-42F6-859C-79BFE4FFBC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05A79-9B91-4CE7-A7A6-3E079929FDFF}" type="pres">
      <dgm:prSet presAssocID="{D45897DC-F8DE-45FE-9005-6E5AC26973D9}" presName="node" presStyleLbl="node1" presStyleIdx="0" presStyleCnt="3" custScaleX="259846" custLinFactNeighborX="-54115" custLinFactNeighborY="1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00760-3DE4-404B-9031-8C5B18BBAAA4}" type="pres">
      <dgm:prSet presAssocID="{7B738B19-3B0D-44F7-9074-C62CDD1C4E35}" presName="sibTrans" presStyleCnt="0"/>
      <dgm:spPr/>
    </dgm:pt>
    <dgm:pt modelId="{7540CAEE-8B34-4615-9640-8A0BEA3C770E}" type="pres">
      <dgm:prSet presAssocID="{994AA700-6B44-4F71-A40E-83BC404289A2}" presName="node" presStyleLbl="node1" presStyleIdx="1" presStyleCnt="3" custScaleX="259846" custLinFactNeighborX="-7296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6AA04-5A31-4FEB-A397-206FA6CB7B2D}" type="pres">
      <dgm:prSet presAssocID="{83DD3FA9-1215-4237-90A7-E6A9714815B6}" presName="sibTrans" presStyleCnt="0"/>
      <dgm:spPr/>
    </dgm:pt>
    <dgm:pt modelId="{5B00AC72-90DF-40B3-B82C-BED32B13D7C8}" type="pres">
      <dgm:prSet presAssocID="{DBB04793-4DE7-40D0-B385-B3EAF2CF8B0E}" presName="node" presStyleLbl="node1" presStyleIdx="2" presStyleCnt="3" custScaleX="259846" custLinFactNeighborX="25842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89CE6-819A-4AAB-AB91-F68DE41583C8}" srcId="{EF816BF4-DEEC-42F6-859C-79BFE4FFBCD1}" destId="{DBB04793-4DE7-40D0-B385-B3EAF2CF8B0E}" srcOrd="2" destOrd="0" parTransId="{480DE6A6-44BC-4F75-97A6-98BB0E6D45F5}" sibTransId="{B6F0A344-FE8F-4FF9-B9E0-2655EA46A56B}"/>
    <dgm:cxn modelId="{37D51F6F-44E7-4ADF-98BB-75C3AC4CA73B}" type="presOf" srcId="{EF816BF4-DEEC-42F6-859C-79BFE4FFBCD1}" destId="{DDF2C795-C68A-44C0-8F08-1471F33826B0}" srcOrd="0" destOrd="0" presId="urn:microsoft.com/office/officeart/2005/8/layout/default"/>
    <dgm:cxn modelId="{7A1E9C10-94F2-4AD8-82F4-F2052F730024}" type="presOf" srcId="{994AA700-6B44-4F71-A40E-83BC404289A2}" destId="{7540CAEE-8B34-4615-9640-8A0BEA3C770E}" srcOrd="0" destOrd="0" presId="urn:microsoft.com/office/officeart/2005/8/layout/default"/>
    <dgm:cxn modelId="{4A950692-1CB5-4F19-86CB-15157B174BBC}" srcId="{EF816BF4-DEEC-42F6-859C-79BFE4FFBCD1}" destId="{994AA700-6B44-4F71-A40E-83BC404289A2}" srcOrd="1" destOrd="0" parTransId="{DCC4657E-BB40-438E-B27B-B91CD4B58023}" sibTransId="{83DD3FA9-1215-4237-90A7-E6A9714815B6}"/>
    <dgm:cxn modelId="{82FAB48A-C1B3-49C2-BC15-D06530ECCF64}" srcId="{EF816BF4-DEEC-42F6-859C-79BFE4FFBCD1}" destId="{D45897DC-F8DE-45FE-9005-6E5AC26973D9}" srcOrd="0" destOrd="0" parTransId="{52505613-FB69-4E4C-B775-CC4F25FE9936}" sibTransId="{7B738B19-3B0D-44F7-9074-C62CDD1C4E35}"/>
    <dgm:cxn modelId="{4153B492-36A5-4E48-95FD-8569C7AE0CDC}" type="presOf" srcId="{DBB04793-4DE7-40D0-B385-B3EAF2CF8B0E}" destId="{5B00AC72-90DF-40B3-B82C-BED32B13D7C8}" srcOrd="0" destOrd="0" presId="urn:microsoft.com/office/officeart/2005/8/layout/default"/>
    <dgm:cxn modelId="{3B47FF11-431B-4E9D-A54D-FDC0EC17CE77}" type="presOf" srcId="{D45897DC-F8DE-45FE-9005-6E5AC26973D9}" destId="{75E05A79-9B91-4CE7-A7A6-3E079929FDFF}" srcOrd="0" destOrd="0" presId="urn:microsoft.com/office/officeart/2005/8/layout/default"/>
    <dgm:cxn modelId="{74CB4AFF-D720-4E7F-815C-4AEB3AC00C5C}" type="presParOf" srcId="{DDF2C795-C68A-44C0-8F08-1471F33826B0}" destId="{75E05A79-9B91-4CE7-A7A6-3E079929FDFF}" srcOrd="0" destOrd="0" presId="urn:microsoft.com/office/officeart/2005/8/layout/default"/>
    <dgm:cxn modelId="{CBC8F1D9-98CE-4839-94B0-7F7D2926A313}" type="presParOf" srcId="{DDF2C795-C68A-44C0-8F08-1471F33826B0}" destId="{A4D00760-3DE4-404B-9031-8C5B18BBAAA4}" srcOrd="1" destOrd="0" presId="urn:microsoft.com/office/officeart/2005/8/layout/default"/>
    <dgm:cxn modelId="{CFF466CF-3FF8-4318-BB1A-13540C282E68}" type="presParOf" srcId="{DDF2C795-C68A-44C0-8F08-1471F33826B0}" destId="{7540CAEE-8B34-4615-9640-8A0BEA3C770E}" srcOrd="2" destOrd="0" presId="urn:microsoft.com/office/officeart/2005/8/layout/default"/>
    <dgm:cxn modelId="{F05D5749-AC41-499F-9B58-499753B05911}" type="presParOf" srcId="{DDF2C795-C68A-44C0-8F08-1471F33826B0}" destId="{21B6AA04-5A31-4FEB-A397-206FA6CB7B2D}" srcOrd="3" destOrd="0" presId="urn:microsoft.com/office/officeart/2005/8/layout/default"/>
    <dgm:cxn modelId="{03B3EC91-7DDB-4613-AEB9-5CC5395BA551}" type="presParOf" srcId="{DDF2C795-C68A-44C0-8F08-1471F33826B0}" destId="{5B00AC72-90DF-40B3-B82C-BED32B13D7C8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6783F-EBAC-493A-A764-00B51691E57D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F56785-8259-48CC-A54B-FC7933495B81}" type="pres">
      <dgm:prSet presAssocID="{6A86783F-EBAC-493A-A764-00B51691E5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B225E-E577-4DB6-BC32-7441F1BE76A7}" type="presOf" srcId="{6A86783F-EBAC-493A-A764-00B51691E57D}" destId="{9EF56785-8259-48CC-A54B-FC7933495B81}" srcOrd="0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675674-937F-4D18-9106-FEB529886D6D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F2D1B2-2A17-4B18-8994-0AFAFC81A06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 anchor="ctr" anchorCtr="0"/>
        <a:lstStyle/>
        <a:p>
          <a:pPr algn="l"/>
          <a:r>
            <a:rPr lang="ru-RU" sz="2000" dirty="0" smtClean="0">
              <a:solidFill>
                <a:schemeClr val="tx1"/>
              </a:solidFill>
              <a:effectLst/>
            </a:rPr>
            <a:t> Горный хребет</a:t>
          </a:r>
          <a:endParaRPr lang="ru-RU" sz="2000" dirty="0">
            <a:solidFill>
              <a:schemeClr val="tx1"/>
            </a:solidFill>
            <a:effectLst/>
          </a:endParaRPr>
        </a:p>
      </dgm:t>
    </dgm:pt>
    <dgm:pt modelId="{FAC2EE0D-B487-4FC4-A915-84985B0F8C37}" type="parTrans" cxnId="{3EB48A0E-C881-418D-A610-75692FD541A0}">
      <dgm:prSet/>
      <dgm:spPr/>
      <dgm:t>
        <a:bodyPr/>
        <a:lstStyle/>
        <a:p>
          <a:endParaRPr lang="ru-RU"/>
        </a:p>
      </dgm:t>
    </dgm:pt>
    <dgm:pt modelId="{A3BD1D0D-68D6-47FD-A04B-53A8EE18EB7A}" type="sibTrans" cxnId="{3EB48A0E-C881-418D-A610-75692FD541A0}">
      <dgm:prSet/>
      <dgm:spPr/>
      <dgm:t>
        <a:bodyPr/>
        <a:lstStyle/>
        <a:p>
          <a:endParaRPr lang="ru-RU"/>
        </a:p>
      </dgm:t>
    </dgm:pt>
    <dgm:pt modelId="{02136D00-D86E-4FF6-B7C8-2F62694E1C88}">
      <dgm:prSet custT="1"/>
      <dgm:spPr>
        <a:noFill/>
      </dgm:spPr>
      <dgm:t>
        <a:bodyPr/>
        <a:lstStyle/>
        <a:p>
          <a:pPr algn="ctr"/>
          <a:endParaRPr lang="ru-RU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2690A0-A423-4546-8DD6-6CFB8423FE82}" type="sibTrans" cxnId="{8ABED0A9-2AB1-46DD-8782-26E2B8CFC27F}">
      <dgm:prSet/>
      <dgm:spPr/>
      <dgm:t>
        <a:bodyPr/>
        <a:lstStyle/>
        <a:p>
          <a:endParaRPr lang="ru-RU"/>
        </a:p>
      </dgm:t>
    </dgm:pt>
    <dgm:pt modelId="{31F19558-E00E-4A75-ABE1-E5722A5B24F8}" type="parTrans" cxnId="{8ABED0A9-2AB1-46DD-8782-26E2B8CFC27F}">
      <dgm:prSet/>
      <dgm:spPr/>
      <dgm:t>
        <a:bodyPr/>
        <a:lstStyle/>
        <a:p>
          <a:endParaRPr lang="ru-RU"/>
        </a:p>
      </dgm:t>
    </dgm:pt>
    <dgm:pt modelId="{0AC781E9-7591-4ABB-9F61-6534F131E3DE}">
      <dgm:prSet phldrT="[Текст]" custT="1"/>
      <dgm:spPr>
        <a:noFill/>
      </dgm:spPr>
      <dgm:t>
        <a:bodyPr/>
        <a:lstStyle/>
        <a:p>
          <a:pPr algn="r"/>
          <a:r>
            <a:rPr lang="ru-RU" sz="2400" dirty="0" smtClean="0">
              <a:solidFill>
                <a:schemeClr val="bg1"/>
              </a:solidFill>
              <a:effectLst/>
            </a:rPr>
            <a:t> </a:t>
          </a:r>
          <a:endParaRPr lang="ru-RU" sz="2400" dirty="0">
            <a:solidFill>
              <a:schemeClr val="bg1"/>
            </a:solidFill>
            <a:effectLst/>
          </a:endParaRPr>
        </a:p>
      </dgm:t>
    </dgm:pt>
    <dgm:pt modelId="{47E1F815-CB61-4972-AC15-5E13E5255C78}" type="sibTrans" cxnId="{2FC645A2-646F-4A20-BDDC-4F8E5B858B2B}">
      <dgm:prSet/>
      <dgm:spPr/>
      <dgm:t>
        <a:bodyPr/>
        <a:lstStyle/>
        <a:p>
          <a:endParaRPr lang="ru-RU"/>
        </a:p>
      </dgm:t>
    </dgm:pt>
    <dgm:pt modelId="{6DA5ADDF-04FB-4A55-A86A-0D899C3D08B6}" type="parTrans" cxnId="{2FC645A2-646F-4A20-BDDC-4F8E5B858B2B}">
      <dgm:prSet/>
      <dgm:spPr/>
      <dgm:t>
        <a:bodyPr/>
        <a:lstStyle/>
        <a:p>
          <a:endParaRPr lang="ru-RU"/>
        </a:p>
      </dgm:t>
    </dgm:pt>
    <dgm:pt modelId="{1CF9FF32-BAD4-419D-BEDD-5452A3C35412}">
      <dgm:prSet phldrT="[Текст]" custT="1"/>
      <dgm:spPr>
        <a:noFill/>
      </dgm:spPr>
      <dgm:t>
        <a:bodyPr/>
        <a:lstStyle/>
        <a:p>
          <a:pPr algn="ctr"/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FC777-158E-4D60-B0D6-7C0638FC4212}" type="sibTrans" cxnId="{51BFF89D-C2E9-428F-BCB8-E8425451D41A}">
      <dgm:prSet/>
      <dgm:spPr/>
      <dgm:t>
        <a:bodyPr/>
        <a:lstStyle/>
        <a:p>
          <a:endParaRPr lang="ru-RU"/>
        </a:p>
      </dgm:t>
    </dgm:pt>
    <dgm:pt modelId="{B04568E6-70B5-4FC2-A5B3-92E947A7E690}" type="parTrans" cxnId="{51BFF89D-C2E9-428F-BCB8-E8425451D41A}">
      <dgm:prSet/>
      <dgm:spPr/>
      <dgm:t>
        <a:bodyPr/>
        <a:lstStyle/>
        <a:p>
          <a:endParaRPr lang="ru-RU"/>
        </a:p>
      </dgm:t>
    </dgm:pt>
    <dgm:pt modelId="{63827961-3253-41B0-9CF7-51658EE8D6E5}" type="pres">
      <dgm:prSet presAssocID="{7A675674-937F-4D18-9106-FEB529886D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0FA758-524E-41ED-AF83-5FD822D44DBA}" type="pres">
      <dgm:prSet presAssocID="{02136D00-D86E-4FF6-B7C8-2F62694E1C88}" presName="composite" presStyleCnt="0"/>
      <dgm:spPr/>
    </dgm:pt>
    <dgm:pt modelId="{4D0F700D-2B0B-4944-8E93-6FB16EE4C668}" type="pres">
      <dgm:prSet presAssocID="{02136D00-D86E-4FF6-B7C8-2F62694E1C88}" presName="rect1" presStyleLbl="bgShp" presStyleIdx="0" presStyleCnt="4" custScaleX="139986" custLinFactNeighborX="-8099" custLinFactNeighborY="19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B50A71-A1CC-47E5-85A5-EA30EA2DEBF0}" type="pres">
      <dgm:prSet presAssocID="{02136D00-D86E-4FF6-B7C8-2F62694E1C88}" presName="rect2" presStyleLbl="trBgShp" presStyleIdx="0" presStyleCnt="4" custScaleX="63019" custScaleY="100000" custLinFactNeighborX="23817" custLinFactNeighborY="46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4A9F4-C94C-45EA-99FF-4C7BD334F2E3}" type="pres">
      <dgm:prSet presAssocID="{292690A0-A423-4546-8DD6-6CFB8423FE82}" presName="sibTrans" presStyleCnt="0"/>
      <dgm:spPr/>
    </dgm:pt>
    <dgm:pt modelId="{973FE314-C7F2-4678-801C-E20F9AF457C5}" type="pres">
      <dgm:prSet presAssocID="{0AC781E9-7591-4ABB-9F61-6534F131E3DE}" presName="composite" presStyleCnt="0"/>
      <dgm:spPr/>
    </dgm:pt>
    <dgm:pt modelId="{62968742-B8BE-4761-BAFE-102E802EE8DD}" type="pres">
      <dgm:prSet presAssocID="{0AC781E9-7591-4ABB-9F61-6534F131E3DE}" presName="rect1" presStyleLbl="bgShp" presStyleIdx="1" presStyleCnt="4" custScaleX="139986" custLinFactNeighborX="19214" custLinFactNeighborY="105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EE79BE-1690-4589-80BD-59045568BE3F}" type="pres">
      <dgm:prSet presAssocID="{0AC781E9-7591-4ABB-9F61-6534F131E3DE}" presName="rect2" presStyleLbl="trBgShp" presStyleIdx="1" presStyleCnt="4" custScaleX="91157" custLinFactNeighborX="13102" custLinFactNeighborY="46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0E3E-42E3-4A0E-AE0F-0271C158933B}" type="pres">
      <dgm:prSet presAssocID="{47E1F815-CB61-4972-AC15-5E13E5255C78}" presName="sibTrans" presStyleCnt="0"/>
      <dgm:spPr/>
    </dgm:pt>
    <dgm:pt modelId="{92A0AB42-F7FE-4BA3-80BC-738A46C45247}" type="pres">
      <dgm:prSet presAssocID="{1CF9FF32-BAD4-419D-BEDD-5452A3C35412}" presName="composite" presStyleCnt="0"/>
      <dgm:spPr/>
    </dgm:pt>
    <dgm:pt modelId="{81977EF7-24C8-4D47-8CCE-0FD7A56D3E64}" type="pres">
      <dgm:prSet presAssocID="{1CF9FF32-BAD4-419D-BEDD-5452A3C35412}" presName="rect1" presStyleLbl="bgShp" presStyleIdx="2" presStyleCnt="4" custScaleX="139986" custLinFactNeighborX="-7598" custLinFactNeighborY="-82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203384-236B-4445-B0D7-5AE43B5C51E9}" type="pres">
      <dgm:prSet presAssocID="{1CF9FF32-BAD4-419D-BEDD-5452A3C35412}" presName="rect2" presStyleLbl="trBgShp" presStyleIdx="2" presStyleCnt="4" custScaleY="53257" custLinFactNeighborX="6466" custLinFactNeighborY="4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8290D-3E1B-445B-AD87-810172116D39}" type="pres">
      <dgm:prSet presAssocID="{B24FC777-158E-4D60-B0D6-7C0638FC4212}" presName="sibTrans" presStyleCnt="0"/>
      <dgm:spPr/>
    </dgm:pt>
    <dgm:pt modelId="{F3AE3088-0CDD-4D9B-8930-BCE44B5041F1}" type="pres">
      <dgm:prSet presAssocID="{D8F2D1B2-2A17-4B18-8994-0AFAFC81A060}" presName="composite" presStyleCnt="0"/>
      <dgm:spPr/>
    </dgm:pt>
    <dgm:pt modelId="{367E9BED-FB7F-4934-B129-88EABD63CB65}" type="pres">
      <dgm:prSet presAssocID="{D8F2D1B2-2A17-4B18-8994-0AFAFC81A060}" presName="rect1" presStyleLbl="bgShp" presStyleIdx="3" presStyleCnt="4" custScaleX="139986" custLinFactNeighborX="19214" custLinFactNeighborY="5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38DC71-C4FA-4BE2-A5C4-EDF125EE9A61}" type="pres">
      <dgm:prSet presAssocID="{D8F2D1B2-2A17-4B18-8994-0AFAFC81A060}" presName="rect2" presStyleLbl="trBgShp" presStyleIdx="3" presStyleCnt="4" custAng="0" custScaleX="78536" custScaleY="61189" custLinFactY="-174374" custLinFactNeighborX="2260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EC0ED-F5EA-4887-AA48-F6C225FCF52A}" type="presOf" srcId="{D8F2D1B2-2A17-4B18-8994-0AFAFC81A060}" destId="{FA38DC71-C4FA-4BE2-A5C4-EDF125EE9A61}" srcOrd="0" destOrd="0" presId="urn:microsoft.com/office/officeart/2008/layout/BendingPictureSemiTransparentText"/>
    <dgm:cxn modelId="{3EB48A0E-C881-418D-A610-75692FD541A0}" srcId="{7A675674-937F-4D18-9106-FEB529886D6D}" destId="{D8F2D1B2-2A17-4B18-8994-0AFAFC81A060}" srcOrd="3" destOrd="0" parTransId="{FAC2EE0D-B487-4FC4-A915-84985B0F8C37}" sibTransId="{A3BD1D0D-68D6-47FD-A04B-53A8EE18EB7A}"/>
    <dgm:cxn modelId="{2FC645A2-646F-4A20-BDDC-4F8E5B858B2B}" srcId="{7A675674-937F-4D18-9106-FEB529886D6D}" destId="{0AC781E9-7591-4ABB-9F61-6534F131E3DE}" srcOrd="1" destOrd="0" parTransId="{6DA5ADDF-04FB-4A55-A86A-0D899C3D08B6}" sibTransId="{47E1F815-CB61-4972-AC15-5E13E5255C78}"/>
    <dgm:cxn modelId="{8ABED0A9-2AB1-46DD-8782-26E2B8CFC27F}" srcId="{7A675674-937F-4D18-9106-FEB529886D6D}" destId="{02136D00-D86E-4FF6-B7C8-2F62694E1C88}" srcOrd="0" destOrd="0" parTransId="{31F19558-E00E-4A75-ABE1-E5722A5B24F8}" sibTransId="{292690A0-A423-4546-8DD6-6CFB8423FE82}"/>
    <dgm:cxn modelId="{FE7C7F31-CFA9-4F85-85C7-9868ADD47DCC}" type="presOf" srcId="{0AC781E9-7591-4ABB-9F61-6534F131E3DE}" destId="{B0EE79BE-1690-4589-80BD-59045568BE3F}" srcOrd="0" destOrd="0" presId="urn:microsoft.com/office/officeart/2008/layout/BendingPictureSemiTransparentText"/>
    <dgm:cxn modelId="{428997DB-ADAE-452E-B012-82832A4BD69F}" type="presOf" srcId="{7A675674-937F-4D18-9106-FEB529886D6D}" destId="{63827961-3253-41B0-9CF7-51658EE8D6E5}" srcOrd="0" destOrd="0" presId="urn:microsoft.com/office/officeart/2008/layout/BendingPictureSemiTransparentText"/>
    <dgm:cxn modelId="{51BFF89D-C2E9-428F-BCB8-E8425451D41A}" srcId="{7A675674-937F-4D18-9106-FEB529886D6D}" destId="{1CF9FF32-BAD4-419D-BEDD-5452A3C35412}" srcOrd="2" destOrd="0" parTransId="{B04568E6-70B5-4FC2-A5B3-92E947A7E690}" sibTransId="{B24FC777-158E-4D60-B0D6-7C0638FC4212}"/>
    <dgm:cxn modelId="{E772A0F5-C795-40EE-A0C2-FE5BE045F386}" type="presOf" srcId="{02136D00-D86E-4FF6-B7C8-2F62694E1C88}" destId="{8CB50A71-A1CC-47E5-85A5-EA30EA2DEBF0}" srcOrd="0" destOrd="0" presId="urn:microsoft.com/office/officeart/2008/layout/BendingPictureSemiTransparentText"/>
    <dgm:cxn modelId="{98EA34FE-E15D-46DA-BBF8-0E805A33893F}" type="presOf" srcId="{1CF9FF32-BAD4-419D-BEDD-5452A3C35412}" destId="{1E203384-236B-4445-B0D7-5AE43B5C51E9}" srcOrd="0" destOrd="0" presId="urn:microsoft.com/office/officeart/2008/layout/BendingPictureSemiTransparentText"/>
    <dgm:cxn modelId="{EB9E3BD0-35A2-4C97-9AAF-099A4841444F}" type="presParOf" srcId="{63827961-3253-41B0-9CF7-51658EE8D6E5}" destId="{9A0FA758-524E-41ED-AF83-5FD822D44DBA}" srcOrd="0" destOrd="0" presId="urn:microsoft.com/office/officeart/2008/layout/BendingPictureSemiTransparentText"/>
    <dgm:cxn modelId="{FD20C353-B629-4EAB-B915-36E118025626}" type="presParOf" srcId="{9A0FA758-524E-41ED-AF83-5FD822D44DBA}" destId="{4D0F700D-2B0B-4944-8E93-6FB16EE4C668}" srcOrd="0" destOrd="0" presId="urn:microsoft.com/office/officeart/2008/layout/BendingPictureSemiTransparentText"/>
    <dgm:cxn modelId="{115F967B-1D43-4455-8F5C-818311B8EDCC}" type="presParOf" srcId="{9A0FA758-524E-41ED-AF83-5FD822D44DBA}" destId="{8CB50A71-A1CC-47E5-85A5-EA30EA2DEBF0}" srcOrd="1" destOrd="0" presId="urn:microsoft.com/office/officeart/2008/layout/BendingPictureSemiTransparentText"/>
    <dgm:cxn modelId="{8D0D5E46-0843-4036-89E9-128D4B66E26C}" type="presParOf" srcId="{63827961-3253-41B0-9CF7-51658EE8D6E5}" destId="{0644A9F4-C94C-45EA-99FF-4C7BD334F2E3}" srcOrd="1" destOrd="0" presId="urn:microsoft.com/office/officeart/2008/layout/BendingPictureSemiTransparentText"/>
    <dgm:cxn modelId="{8B91CCE2-2046-4072-8F8E-50A956981382}" type="presParOf" srcId="{63827961-3253-41B0-9CF7-51658EE8D6E5}" destId="{973FE314-C7F2-4678-801C-E20F9AF457C5}" srcOrd="2" destOrd="0" presId="urn:microsoft.com/office/officeart/2008/layout/BendingPictureSemiTransparentText"/>
    <dgm:cxn modelId="{B09246D4-A063-4660-9E58-CFDF8199DAA4}" type="presParOf" srcId="{973FE314-C7F2-4678-801C-E20F9AF457C5}" destId="{62968742-B8BE-4761-BAFE-102E802EE8DD}" srcOrd="0" destOrd="0" presId="urn:microsoft.com/office/officeart/2008/layout/BendingPictureSemiTransparentText"/>
    <dgm:cxn modelId="{C36D57DE-534F-421E-8C81-E124BA8A69B9}" type="presParOf" srcId="{973FE314-C7F2-4678-801C-E20F9AF457C5}" destId="{B0EE79BE-1690-4589-80BD-59045568BE3F}" srcOrd="1" destOrd="0" presId="urn:microsoft.com/office/officeart/2008/layout/BendingPictureSemiTransparentText"/>
    <dgm:cxn modelId="{F69CE067-2880-47F2-8132-F0A41D9D7C40}" type="presParOf" srcId="{63827961-3253-41B0-9CF7-51658EE8D6E5}" destId="{6B480E3E-42E3-4A0E-AE0F-0271C158933B}" srcOrd="3" destOrd="0" presId="urn:microsoft.com/office/officeart/2008/layout/BendingPictureSemiTransparentText"/>
    <dgm:cxn modelId="{1865ECC5-1C12-4E58-B59D-837421E686F0}" type="presParOf" srcId="{63827961-3253-41B0-9CF7-51658EE8D6E5}" destId="{92A0AB42-F7FE-4BA3-80BC-738A46C45247}" srcOrd="4" destOrd="0" presId="urn:microsoft.com/office/officeart/2008/layout/BendingPictureSemiTransparentText"/>
    <dgm:cxn modelId="{41216808-EDB1-451E-8F7A-A9DFAB125F90}" type="presParOf" srcId="{92A0AB42-F7FE-4BA3-80BC-738A46C45247}" destId="{81977EF7-24C8-4D47-8CCE-0FD7A56D3E64}" srcOrd="0" destOrd="0" presId="urn:microsoft.com/office/officeart/2008/layout/BendingPictureSemiTransparentText"/>
    <dgm:cxn modelId="{EBA98797-B4DC-490A-AA96-A56AD00950E7}" type="presParOf" srcId="{92A0AB42-F7FE-4BA3-80BC-738A46C45247}" destId="{1E203384-236B-4445-B0D7-5AE43B5C51E9}" srcOrd="1" destOrd="0" presId="urn:microsoft.com/office/officeart/2008/layout/BendingPictureSemiTransparentText"/>
    <dgm:cxn modelId="{275349BF-981F-43A8-8DA2-3EE4610E7D39}" type="presParOf" srcId="{63827961-3253-41B0-9CF7-51658EE8D6E5}" destId="{01A8290D-3E1B-445B-AD87-810172116D39}" srcOrd="5" destOrd="0" presId="urn:microsoft.com/office/officeart/2008/layout/BendingPictureSemiTransparentText"/>
    <dgm:cxn modelId="{44529BD4-D275-4B5B-B601-1FD7C34C1A3E}" type="presParOf" srcId="{63827961-3253-41B0-9CF7-51658EE8D6E5}" destId="{F3AE3088-0CDD-4D9B-8930-BCE44B5041F1}" srcOrd="6" destOrd="0" presId="urn:microsoft.com/office/officeart/2008/layout/BendingPictureSemiTransparentText"/>
    <dgm:cxn modelId="{3B4FF773-2368-4411-AA9E-B95B0E0A8F82}" type="presParOf" srcId="{F3AE3088-0CDD-4D9B-8930-BCE44B5041F1}" destId="{367E9BED-FB7F-4934-B129-88EABD63CB65}" srcOrd="0" destOrd="0" presId="urn:microsoft.com/office/officeart/2008/layout/BendingPictureSemiTransparentText"/>
    <dgm:cxn modelId="{06F8FE0E-770F-4417-9C62-D803196A9A3A}" type="presParOf" srcId="{F3AE3088-0CDD-4D9B-8930-BCE44B5041F1}" destId="{FA38DC71-C4FA-4BE2-A5C4-EDF125EE9A6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60E68-3036-456A-BDD8-351D1E722522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DC820639-7410-4356-B906-49D78F752360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3600" dirty="0" smtClean="0">
              <a:ln/>
            </a:rPr>
            <a:t>Неровности земной поверхности</a:t>
          </a:r>
          <a:endParaRPr lang="ru-RU" sz="3600" dirty="0">
            <a:ln/>
          </a:endParaRPr>
        </a:p>
      </dgm:t>
    </dgm:pt>
    <dgm:pt modelId="{544C4D27-6B97-4241-AE7E-DD93C85D4941}" type="parTrans" cxnId="{485089B8-560A-4E58-8921-856AB06E2584}">
      <dgm:prSet/>
      <dgm:spPr/>
      <dgm:t>
        <a:bodyPr/>
        <a:lstStyle/>
        <a:p>
          <a:endParaRPr lang="ru-RU" sz="2000">
            <a:ln>
              <a:noFill/>
            </a:ln>
          </a:endParaRPr>
        </a:p>
      </dgm:t>
    </dgm:pt>
    <dgm:pt modelId="{1C9DCF11-A936-4A48-A71B-05C17D6A49D8}" type="sibTrans" cxnId="{485089B8-560A-4E58-8921-856AB06E2584}">
      <dgm:prSet custT="1"/>
      <dgm:spPr>
        <a:solidFill>
          <a:srgbClr val="FF9B9B"/>
        </a:solidFill>
      </dgm:spPr>
      <dgm:t>
        <a:bodyPr/>
        <a:lstStyle/>
        <a:p>
          <a:endParaRPr lang="ru-RU" sz="2000">
            <a:ln>
              <a:noFill/>
            </a:ln>
          </a:endParaRPr>
        </a:p>
      </dgm:t>
    </dgm:pt>
    <dgm:pt modelId="{A6C7188C-B668-4084-973F-570089988393}" type="pres">
      <dgm:prSet presAssocID="{06960E68-3036-456A-BDD8-351D1E722522}" presName="Name0" presStyleCnt="0">
        <dgm:presLayoutVars>
          <dgm:dir/>
          <dgm:resizeHandles val="exact"/>
        </dgm:presLayoutVars>
      </dgm:prSet>
      <dgm:spPr/>
    </dgm:pt>
    <dgm:pt modelId="{2815CE8C-3940-4C21-89C0-A3DCCAB5036E}" type="pres">
      <dgm:prSet presAssocID="{DC820639-7410-4356-B906-49D78F75236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B6844-3C51-4663-BE38-A63D29C87437}" type="presOf" srcId="{06960E68-3036-456A-BDD8-351D1E722522}" destId="{A6C7188C-B668-4084-973F-570089988393}" srcOrd="0" destOrd="0" presId="urn:microsoft.com/office/officeart/2005/8/layout/process1"/>
    <dgm:cxn modelId="{2A4795D0-A153-4049-A037-256193EA5723}" type="presOf" srcId="{DC820639-7410-4356-B906-49D78F752360}" destId="{2815CE8C-3940-4C21-89C0-A3DCCAB5036E}" srcOrd="0" destOrd="0" presId="urn:microsoft.com/office/officeart/2005/8/layout/process1"/>
    <dgm:cxn modelId="{485089B8-560A-4E58-8921-856AB06E2584}" srcId="{06960E68-3036-456A-BDD8-351D1E722522}" destId="{DC820639-7410-4356-B906-49D78F752360}" srcOrd="0" destOrd="0" parTransId="{544C4D27-6B97-4241-AE7E-DD93C85D4941}" sibTransId="{1C9DCF11-A936-4A48-A71B-05C17D6A49D8}"/>
    <dgm:cxn modelId="{4F175565-DF9D-4780-92B6-8636EB650C3B}" type="presParOf" srcId="{A6C7188C-B668-4084-973F-570089988393}" destId="{2815CE8C-3940-4C21-89C0-A3DCCAB5036E}" srcOrd="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latin typeface="Calibri" pitchFamily="34" charset="0"/>
            </a:rPr>
            <a:t>Что такое рельеф?</a:t>
          </a:r>
          <a:endParaRPr lang="ru-RU" sz="2000" dirty="0"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Calibri" pitchFamily="34" charset="0"/>
            </a:rPr>
            <a:t>Назовите основные формы рельефа?</a:t>
          </a:r>
          <a:endParaRPr lang="ru-RU" sz="2000" dirty="0"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Calibri" pitchFamily="34" charset="0"/>
            </a:rPr>
            <a:t>Горные страны -это</a:t>
          </a:r>
          <a:endParaRPr lang="ru-RU" sz="2000" dirty="0"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Calibri" pitchFamily="34" charset="0"/>
            </a:rPr>
            <a:t>Горой называют…</a:t>
          </a:r>
          <a:endParaRPr lang="ru-RU" sz="2000" dirty="0"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latin typeface="Calibri" pitchFamily="34" charset="0"/>
            </a:rPr>
            <a:t>Как различаются горы по высоте?</a:t>
          </a:r>
          <a:endParaRPr lang="ru-RU" sz="2000" dirty="0">
            <a:latin typeface="Calibri" pitchFamily="34" charset="0"/>
          </a:endParaRPr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 custLinFactNeighborX="-221" custLinFactNeighborY="5929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>
        <a:solidFill>
          <a:schemeClr val="accent2">
            <a:lumMod val="40000"/>
            <a:lumOff val="60000"/>
            <a:alpha val="80000"/>
          </a:schemeClr>
        </a:solidFill>
      </dgm:spPr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>
        <a:solidFill>
          <a:schemeClr val="accent2">
            <a:lumMod val="40000"/>
            <a:lumOff val="6000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>
        <a:solidFill>
          <a:schemeClr val="accent2">
            <a:lumMod val="40000"/>
            <a:lumOff val="60000"/>
            <a:alpha val="60000"/>
          </a:schemeClr>
        </a:solidFill>
      </dgm:spPr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</dgm:pt>
    <dgm:pt modelId="{4506880F-EC27-44D0-959A-3BC5D9B1202E}" type="pres">
      <dgm:prSet presAssocID="{2D9A3637-4383-4DCB-8455-758E47F13174}" presName="comp" presStyleCnt="0"/>
      <dgm:spPr/>
    </dgm:pt>
    <dgm:pt modelId="{A7387762-D443-4F7F-ADA9-BD6B8E7D1C78}" type="pres">
      <dgm:prSet presAssocID="{2D9A3637-4383-4DCB-8455-758E47F13174}" presName="box" presStyleLbl="node1" presStyleIdx="4" presStyleCnt="5" custLinFactNeighborX="-104" custLinFactNeighborY="-3383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568CAF-6C61-4588-AEE1-F30F811D747E}" type="presOf" srcId="{6EDC0FCF-F790-4018-B151-073247478D80}" destId="{7BDC6BAB-2692-43B4-A668-15663F9B9442}" srcOrd="1" destOrd="0" presId="urn:microsoft.com/office/officeart/2005/8/layout/vList4#2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61FA5786-1A55-4C31-B7EC-D713A99EA662}" type="presOf" srcId="{D8BFBA29-B088-44FA-950E-62C2AA6908A0}" destId="{C605894D-58C8-4B71-81C7-0285464715B0}" srcOrd="0" destOrd="0" presId="urn:microsoft.com/office/officeart/2005/8/layout/vList4#2"/>
    <dgm:cxn modelId="{93CD25B9-E29F-4202-A7E2-CA7FF3FCB99A}" type="presOf" srcId="{6EDC0FCF-F790-4018-B151-073247478D80}" destId="{5221152E-7636-4F40-9B4C-D48E6AEB8172}" srcOrd="0" destOrd="0" presId="urn:microsoft.com/office/officeart/2005/8/layout/vList4#2"/>
    <dgm:cxn modelId="{B6F36D1E-F3F6-4BA7-A152-21266DEB6A49}" type="presOf" srcId="{260BD62E-9DB2-4A3C-9914-698AA39A5D20}" destId="{041FF414-E895-4D28-80EC-0121E96B2848}" srcOrd="0" destOrd="0" presId="urn:microsoft.com/office/officeart/2005/8/layout/vList4#2"/>
    <dgm:cxn modelId="{13FD90E0-10C9-49BE-B6A9-11A35123F1CB}" type="presOf" srcId="{FA91706E-6DAD-447A-B9F5-ABCB3FEC4E6E}" destId="{9AD3739C-E684-4E5A-B8C5-06F744EF37AF}" srcOrd="0" destOrd="0" presId="urn:microsoft.com/office/officeart/2005/8/layout/vList4#2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B5987141-4C15-4A40-BFFA-7099E26679FA}" type="presOf" srcId="{841B1CDE-BE7A-4FC6-8B4E-87AF664C2950}" destId="{50FCB7F6-1B0A-4103-BB40-C95E1BB72E93}" srcOrd="0" destOrd="0" presId="urn:microsoft.com/office/officeart/2005/8/layout/vList4#2"/>
    <dgm:cxn modelId="{9046CE1A-DB7C-4092-93E8-57DB8524BAB9}" type="presOf" srcId="{D8BFBA29-B088-44FA-950E-62C2AA6908A0}" destId="{90800159-7E0B-4F2F-BFB9-AEC15BEF8AE9}" srcOrd="1" destOrd="0" presId="urn:microsoft.com/office/officeart/2005/8/layout/vList4#2"/>
    <dgm:cxn modelId="{4BC512E2-1772-4FD9-ABC9-570566A6C238}" type="presOf" srcId="{2D9A3637-4383-4DCB-8455-758E47F13174}" destId="{A7387762-D443-4F7F-ADA9-BD6B8E7D1C78}" srcOrd="0" destOrd="0" presId="urn:microsoft.com/office/officeart/2005/8/layout/vList4#2"/>
    <dgm:cxn modelId="{9187FF85-0198-4466-90BE-F847C13F3CC5}" type="presOf" srcId="{841B1CDE-BE7A-4FC6-8B4E-87AF664C2950}" destId="{81548537-C8B1-47C5-A374-D7AC52A87389}" srcOrd="1" destOrd="0" presId="urn:microsoft.com/office/officeart/2005/8/layout/vList4#2"/>
    <dgm:cxn modelId="{63ED95DD-075A-45A2-9B6B-D214D27DA7D1}" type="presOf" srcId="{2D9A3637-4383-4DCB-8455-758E47F13174}" destId="{2EA51ABF-F483-400C-BD7C-E055DE61BC21}" srcOrd="1" destOrd="0" presId="urn:microsoft.com/office/officeart/2005/8/layout/vList4#2"/>
    <dgm:cxn modelId="{88123682-731F-4FB0-98B3-8B27B172DB62}" type="presOf" srcId="{FA91706E-6DAD-447A-B9F5-ABCB3FEC4E6E}" destId="{322F086F-ED76-4D4F-8BD9-7F53620EB69C}" srcOrd="1" destOrd="0" presId="urn:microsoft.com/office/officeart/2005/8/layout/vList4#2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71AD0BF4-CD00-4933-A49E-7D2B50B61E4A}" type="presParOf" srcId="{041FF414-E895-4D28-80EC-0121E96B2848}" destId="{88EA4673-6FF2-4E4E-923C-E2D5920818C9}" srcOrd="0" destOrd="0" presId="urn:microsoft.com/office/officeart/2005/8/layout/vList4#2"/>
    <dgm:cxn modelId="{7595412C-1A44-4AFA-8075-C81FF236A5DE}" type="presParOf" srcId="{88EA4673-6FF2-4E4E-923C-E2D5920818C9}" destId="{C605894D-58C8-4B71-81C7-0285464715B0}" srcOrd="0" destOrd="0" presId="urn:microsoft.com/office/officeart/2005/8/layout/vList4#2"/>
    <dgm:cxn modelId="{6CC3B687-0F68-4186-BF12-180A5FA6A0A7}" type="presParOf" srcId="{88EA4673-6FF2-4E4E-923C-E2D5920818C9}" destId="{8C040E69-477B-4CE1-BA05-06E572B80A5C}" srcOrd="1" destOrd="0" presId="urn:microsoft.com/office/officeart/2005/8/layout/vList4#2"/>
    <dgm:cxn modelId="{F7C65A06-A9BE-43DD-9CF3-F34461212590}" type="presParOf" srcId="{88EA4673-6FF2-4E4E-923C-E2D5920818C9}" destId="{90800159-7E0B-4F2F-BFB9-AEC15BEF8AE9}" srcOrd="2" destOrd="0" presId="urn:microsoft.com/office/officeart/2005/8/layout/vList4#2"/>
    <dgm:cxn modelId="{C77C6028-FFEC-4118-93F7-C6652495AB35}" type="presParOf" srcId="{041FF414-E895-4D28-80EC-0121E96B2848}" destId="{1F9B4803-E294-472A-98BA-FF6DF947A8DD}" srcOrd="1" destOrd="0" presId="urn:microsoft.com/office/officeart/2005/8/layout/vList4#2"/>
    <dgm:cxn modelId="{093E29BD-8DDF-4638-96E0-EF778ECCCB5C}" type="presParOf" srcId="{041FF414-E895-4D28-80EC-0121E96B2848}" destId="{A5D16C5D-1546-43AF-AF27-32EB9E9C7A5F}" srcOrd="2" destOrd="0" presId="urn:microsoft.com/office/officeart/2005/8/layout/vList4#2"/>
    <dgm:cxn modelId="{CECC1CC2-8785-4D8C-A0A0-EA7F118D41D2}" type="presParOf" srcId="{A5D16C5D-1546-43AF-AF27-32EB9E9C7A5F}" destId="{50FCB7F6-1B0A-4103-BB40-C95E1BB72E93}" srcOrd="0" destOrd="0" presId="urn:microsoft.com/office/officeart/2005/8/layout/vList4#2"/>
    <dgm:cxn modelId="{28C06AB9-3912-4EC0-B22E-0B591F351C63}" type="presParOf" srcId="{A5D16C5D-1546-43AF-AF27-32EB9E9C7A5F}" destId="{332850EF-B194-4A66-B8F6-4BDA3F61167E}" srcOrd="1" destOrd="0" presId="urn:microsoft.com/office/officeart/2005/8/layout/vList4#2"/>
    <dgm:cxn modelId="{06731293-B095-49B1-A5FB-3FD999D9E09C}" type="presParOf" srcId="{A5D16C5D-1546-43AF-AF27-32EB9E9C7A5F}" destId="{81548537-C8B1-47C5-A374-D7AC52A87389}" srcOrd="2" destOrd="0" presId="urn:microsoft.com/office/officeart/2005/8/layout/vList4#2"/>
    <dgm:cxn modelId="{BC710C89-F2CD-4E85-95E4-67C6A2F4BC23}" type="presParOf" srcId="{041FF414-E895-4D28-80EC-0121E96B2848}" destId="{2B7B4FC2-B474-44B1-A0CB-5B61855FD3E4}" srcOrd="3" destOrd="0" presId="urn:microsoft.com/office/officeart/2005/8/layout/vList4#2"/>
    <dgm:cxn modelId="{5F807D00-8FEF-4C11-948B-3F14537A9812}" type="presParOf" srcId="{041FF414-E895-4D28-80EC-0121E96B2848}" destId="{F8FBA490-D578-411B-BA99-6623CFA12442}" srcOrd="4" destOrd="0" presId="urn:microsoft.com/office/officeart/2005/8/layout/vList4#2"/>
    <dgm:cxn modelId="{B2BEE968-4C22-44F0-ABF9-64E4A7F73C15}" type="presParOf" srcId="{F8FBA490-D578-411B-BA99-6623CFA12442}" destId="{5221152E-7636-4F40-9B4C-D48E6AEB8172}" srcOrd="0" destOrd="0" presId="urn:microsoft.com/office/officeart/2005/8/layout/vList4#2"/>
    <dgm:cxn modelId="{5E9C0A0E-7681-4FA1-9A2D-66E9DED5ADBB}" type="presParOf" srcId="{F8FBA490-D578-411B-BA99-6623CFA12442}" destId="{71A3B348-37A0-4BD0-9C69-7BF3F50F118D}" srcOrd="1" destOrd="0" presId="urn:microsoft.com/office/officeart/2005/8/layout/vList4#2"/>
    <dgm:cxn modelId="{5F69F204-600E-4510-B566-F47BBF9C1E22}" type="presParOf" srcId="{F8FBA490-D578-411B-BA99-6623CFA12442}" destId="{7BDC6BAB-2692-43B4-A668-15663F9B9442}" srcOrd="2" destOrd="0" presId="urn:microsoft.com/office/officeart/2005/8/layout/vList4#2"/>
    <dgm:cxn modelId="{F6BA20CF-2684-4A50-A253-18F61644D9AC}" type="presParOf" srcId="{041FF414-E895-4D28-80EC-0121E96B2848}" destId="{C49B41FE-7CF2-46A9-9749-5C428053BD04}" srcOrd="5" destOrd="0" presId="urn:microsoft.com/office/officeart/2005/8/layout/vList4#2"/>
    <dgm:cxn modelId="{03843C15-B7C5-4B3D-AAD1-96FB07C96996}" type="presParOf" srcId="{041FF414-E895-4D28-80EC-0121E96B2848}" destId="{D97A1B4E-8C3B-4840-BD63-FE4E6975A6FF}" srcOrd="6" destOrd="0" presId="urn:microsoft.com/office/officeart/2005/8/layout/vList4#2"/>
    <dgm:cxn modelId="{DF3D0D67-4DDD-44FA-9071-B978B3393E55}" type="presParOf" srcId="{D97A1B4E-8C3B-4840-BD63-FE4E6975A6FF}" destId="{9AD3739C-E684-4E5A-B8C5-06F744EF37AF}" srcOrd="0" destOrd="0" presId="urn:microsoft.com/office/officeart/2005/8/layout/vList4#2"/>
    <dgm:cxn modelId="{E4AB447A-AAC4-4B12-89C0-1105DFC0E30D}" type="presParOf" srcId="{D97A1B4E-8C3B-4840-BD63-FE4E6975A6FF}" destId="{66AD4016-927A-4E28-95C5-79A4C3AA64F8}" srcOrd="1" destOrd="0" presId="urn:microsoft.com/office/officeart/2005/8/layout/vList4#2"/>
    <dgm:cxn modelId="{3F892779-3921-40F7-A84F-70EB0613A69E}" type="presParOf" srcId="{D97A1B4E-8C3B-4840-BD63-FE4E6975A6FF}" destId="{322F086F-ED76-4D4F-8BD9-7F53620EB69C}" srcOrd="2" destOrd="0" presId="urn:microsoft.com/office/officeart/2005/8/layout/vList4#2"/>
    <dgm:cxn modelId="{A5B38005-7EA5-49CA-8087-4377CAA8DF5B}" type="presParOf" srcId="{041FF414-E895-4D28-80EC-0121E96B2848}" destId="{A17B7A33-7D99-4539-B7CF-B954A60B50ED}" srcOrd="7" destOrd="0" presId="urn:microsoft.com/office/officeart/2005/8/layout/vList4#2"/>
    <dgm:cxn modelId="{36E58579-F49F-44D4-B6EA-A4AFD3D2696B}" type="presParOf" srcId="{041FF414-E895-4D28-80EC-0121E96B2848}" destId="{4506880F-EC27-44D0-959A-3BC5D9B1202E}" srcOrd="8" destOrd="0" presId="urn:microsoft.com/office/officeart/2005/8/layout/vList4#2"/>
    <dgm:cxn modelId="{40330FB5-EE32-4163-879C-2ECDDFCDFE6E}" type="presParOf" srcId="{4506880F-EC27-44D0-959A-3BC5D9B1202E}" destId="{A7387762-D443-4F7F-ADA9-BD6B8E7D1C78}" srcOrd="0" destOrd="0" presId="urn:microsoft.com/office/officeart/2005/8/layout/vList4#2"/>
    <dgm:cxn modelId="{0FE59F4A-8135-475D-9349-70DAA39F0A7C}" type="presParOf" srcId="{4506880F-EC27-44D0-959A-3BC5D9B1202E}" destId="{33C8CAD1-86E2-4850-81A7-D5B88BF66540}" srcOrd="1" destOrd="0" presId="urn:microsoft.com/office/officeart/2005/8/layout/vList4#2"/>
    <dgm:cxn modelId="{399FE852-81A9-415B-B063-73627ABE7B66}" type="presParOf" srcId="{4506880F-EC27-44D0-959A-3BC5D9B1202E}" destId="{2EA51ABF-F483-400C-BD7C-E055DE61BC21}" srcOrd="2" destOrd="0" presId="urn:microsoft.com/office/officeart/2005/8/layout/vList4#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AF882-0326-43A1-B81C-F1B0AFEC25D5}">
      <dsp:nvSpPr>
        <dsp:cNvPr id="0" name=""/>
        <dsp:cNvSpPr/>
      </dsp:nvSpPr>
      <dsp:spPr>
        <a:xfrm>
          <a:off x="84520" y="0"/>
          <a:ext cx="5603284" cy="444518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243F2-6BEB-42E0-9179-83F55BE7C4DA}">
      <dsp:nvSpPr>
        <dsp:cNvPr id="0" name=""/>
        <dsp:cNvSpPr/>
      </dsp:nvSpPr>
      <dsp:spPr>
        <a:xfrm>
          <a:off x="5746412" y="193520"/>
          <a:ext cx="2702049" cy="875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Горы и горные страны</a:t>
          </a:r>
          <a:endParaRPr lang="ru-RU" sz="2000" kern="1200" dirty="0"/>
        </a:p>
      </dsp:txBody>
      <dsp:txXfrm>
        <a:off x="5789135" y="236243"/>
        <a:ext cx="2616603" cy="789742"/>
      </dsp:txXfrm>
    </dsp:sp>
    <dsp:sp modelId="{EB353743-636E-4FEB-8513-B83606157599}">
      <dsp:nvSpPr>
        <dsp:cNvPr id="0" name=""/>
        <dsp:cNvSpPr/>
      </dsp:nvSpPr>
      <dsp:spPr>
        <a:xfrm>
          <a:off x="5790388" y="1784996"/>
          <a:ext cx="2702049" cy="875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-5091578"/>
              <a:satOff val="-6521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Крупнейшие горы мира</a:t>
          </a:r>
          <a:endParaRPr lang="ru-RU" sz="2000" kern="1200" dirty="0"/>
        </a:p>
      </dsp:txBody>
      <dsp:txXfrm>
        <a:off x="5833111" y="1827719"/>
        <a:ext cx="2616603" cy="789742"/>
      </dsp:txXfrm>
    </dsp:sp>
    <dsp:sp modelId="{2B7FA37F-9E0B-431D-9852-AD966F8DF384}">
      <dsp:nvSpPr>
        <dsp:cNvPr id="0" name=""/>
        <dsp:cNvSpPr/>
      </dsp:nvSpPr>
      <dsp:spPr>
        <a:xfrm>
          <a:off x="5851874" y="3147466"/>
          <a:ext cx="2702049" cy="875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-10183156"/>
              <a:satOff val="-13042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Рельеф </a:t>
          </a:r>
          <a:endParaRPr lang="ru-RU" sz="2000" kern="1200" dirty="0"/>
        </a:p>
      </dsp:txBody>
      <dsp:txXfrm>
        <a:off x="5894597" y="3190189"/>
        <a:ext cx="2616603" cy="78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05A79-9B91-4CE7-A7A6-3E079929FDFF}">
      <dsp:nvSpPr>
        <dsp:cNvPr id="0" name=""/>
        <dsp:cNvSpPr/>
      </dsp:nvSpPr>
      <dsp:spPr>
        <a:xfrm>
          <a:off x="98454" y="471"/>
          <a:ext cx="2561079" cy="5913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высоте </a:t>
          </a:r>
          <a:endParaRPr lang="ru-RU" sz="2000" kern="1200" dirty="0"/>
        </a:p>
      </dsp:txBody>
      <dsp:txXfrm>
        <a:off x="98454" y="471"/>
        <a:ext cx="2561079" cy="591368"/>
      </dsp:txXfrm>
    </dsp:sp>
    <dsp:sp modelId="{7540CAEE-8B34-4615-9640-8A0BEA3C770E}">
      <dsp:nvSpPr>
        <dsp:cNvPr id="0" name=""/>
        <dsp:cNvSpPr/>
      </dsp:nvSpPr>
      <dsp:spPr>
        <a:xfrm>
          <a:off x="3219549" y="0"/>
          <a:ext cx="2561079" cy="59136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Строение горы</a:t>
          </a:r>
          <a:endParaRPr lang="ru-RU" sz="2000" kern="1200" dirty="0"/>
        </a:p>
      </dsp:txBody>
      <dsp:txXfrm>
        <a:off x="3219549" y="0"/>
        <a:ext cx="2561079" cy="591368"/>
      </dsp:txXfrm>
    </dsp:sp>
    <dsp:sp modelId="{5B00AC72-90DF-40B3-B82C-BED32B13D7C8}">
      <dsp:nvSpPr>
        <dsp:cNvPr id="0" name=""/>
        <dsp:cNvSpPr/>
      </dsp:nvSpPr>
      <dsp:spPr>
        <a:xfrm>
          <a:off x="6205803" y="0"/>
          <a:ext cx="2561079" cy="591368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Горные страны</a:t>
          </a:r>
          <a:endParaRPr lang="ru-RU" sz="2000" kern="1200" dirty="0"/>
        </a:p>
      </dsp:txBody>
      <dsp:txXfrm>
        <a:off x="6205803" y="0"/>
        <a:ext cx="2561079" cy="591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700D-2B0B-4944-8E93-6FB16EE4C668}">
      <dsp:nvSpPr>
        <dsp:cNvPr id="0" name=""/>
        <dsp:cNvSpPr/>
      </dsp:nvSpPr>
      <dsp:spPr>
        <a:xfrm>
          <a:off x="0" y="50982"/>
          <a:ext cx="3960012" cy="24246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50A71-A1CC-47E5-85A5-EA30EA2DEBF0}">
      <dsp:nvSpPr>
        <dsp:cNvPr id="0" name=""/>
        <dsp:cNvSpPr/>
      </dsp:nvSpPr>
      <dsp:spPr>
        <a:xfrm>
          <a:off x="1942451" y="1973262"/>
          <a:ext cx="1782721" cy="58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2451" y="1973262"/>
        <a:ext cx="1782721" cy="581920"/>
      </dsp:txXfrm>
    </dsp:sp>
    <dsp:sp modelId="{62968742-B8BE-4761-BAFE-102E802EE8DD}">
      <dsp:nvSpPr>
        <dsp:cNvPr id="0" name=""/>
        <dsp:cNvSpPr/>
      </dsp:nvSpPr>
      <dsp:spPr>
        <a:xfrm>
          <a:off x="4608658" y="29596"/>
          <a:ext cx="3960012" cy="24246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E79BE-1690-4589-80BD-59045568BE3F}">
      <dsp:nvSpPr>
        <dsp:cNvPr id="0" name=""/>
        <dsp:cNvSpPr/>
      </dsp:nvSpPr>
      <dsp:spPr>
        <a:xfrm>
          <a:off x="5489893" y="1973262"/>
          <a:ext cx="2578706" cy="58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 </a:t>
          </a:r>
          <a:endParaRPr lang="ru-RU" sz="2400" kern="1200" dirty="0">
            <a:solidFill>
              <a:schemeClr val="bg1"/>
            </a:solidFill>
            <a:effectLst/>
          </a:endParaRPr>
        </a:p>
      </dsp:txBody>
      <dsp:txXfrm>
        <a:off x="5489893" y="1973262"/>
        <a:ext cx="2578706" cy="581920"/>
      </dsp:txXfrm>
    </dsp:sp>
    <dsp:sp modelId="{81977EF7-24C8-4D47-8CCE-0FD7A56D3E64}">
      <dsp:nvSpPr>
        <dsp:cNvPr id="0" name=""/>
        <dsp:cNvSpPr/>
      </dsp:nvSpPr>
      <dsp:spPr>
        <a:xfrm>
          <a:off x="0" y="2691811"/>
          <a:ext cx="3960012" cy="242467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03384-236B-4445-B0D7-5AE43B5C51E9}">
      <dsp:nvSpPr>
        <dsp:cNvPr id="0" name=""/>
        <dsp:cNvSpPr/>
      </dsp:nvSpPr>
      <dsp:spPr>
        <a:xfrm>
          <a:off x="928544" y="4786999"/>
          <a:ext cx="2828862" cy="30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8544" y="4786999"/>
        <a:ext cx="2828862" cy="309913"/>
      </dsp:txXfrm>
    </dsp:sp>
    <dsp:sp modelId="{367E9BED-FB7F-4934-B129-88EABD63CB65}">
      <dsp:nvSpPr>
        <dsp:cNvPr id="0" name=""/>
        <dsp:cNvSpPr/>
      </dsp:nvSpPr>
      <dsp:spPr>
        <a:xfrm>
          <a:off x="4608658" y="2713124"/>
          <a:ext cx="3960012" cy="242467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8DC71-C4FA-4BE2-A5C4-EDF125EE9A61}">
      <dsp:nvSpPr>
        <dsp:cNvPr id="0" name=""/>
        <dsp:cNvSpPr/>
      </dsp:nvSpPr>
      <dsp:spPr>
        <a:xfrm>
          <a:off x="5937292" y="2343327"/>
          <a:ext cx="2221675" cy="3560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</a:rPr>
            <a:t> Горный хребет</a:t>
          </a:r>
          <a:endParaRPr lang="ru-RU" sz="2000" kern="1200" dirty="0">
            <a:solidFill>
              <a:schemeClr val="tx1"/>
            </a:solidFill>
            <a:effectLst/>
          </a:endParaRPr>
        </a:p>
      </dsp:txBody>
      <dsp:txXfrm>
        <a:off x="5937292" y="2343327"/>
        <a:ext cx="2221675" cy="356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5CE8C-3940-4C21-89C0-A3DCCAB5036E}">
      <dsp:nvSpPr>
        <dsp:cNvPr id="0" name=""/>
        <dsp:cNvSpPr/>
      </dsp:nvSpPr>
      <dsp:spPr>
        <a:xfrm>
          <a:off x="8354" y="0"/>
          <a:ext cx="8542476" cy="71973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n/>
            </a:rPr>
            <a:t>Неровности земной поверхности</a:t>
          </a:r>
          <a:endParaRPr lang="ru-RU" sz="3600" kern="1200" dirty="0">
            <a:ln/>
          </a:endParaRPr>
        </a:p>
      </dsp:txBody>
      <dsp:txXfrm>
        <a:off x="29434" y="21080"/>
        <a:ext cx="8500316" cy="677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52864"/>
          <a:ext cx="8072494" cy="89162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Что такое рельеф?</a:t>
          </a:r>
          <a:endParaRPr lang="ru-RU" sz="2000" kern="1200" dirty="0">
            <a:latin typeface="Calibri" pitchFamily="34" charset="0"/>
          </a:endParaRPr>
        </a:p>
      </dsp:txBody>
      <dsp:txXfrm>
        <a:off x="1703661" y="52864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Назовите основные формы рельефа?</a:t>
          </a:r>
          <a:endParaRPr lang="ru-RU" sz="2000" kern="1200" dirty="0"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Горой называют…</a:t>
          </a:r>
          <a:endParaRPr lang="ru-RU" sz="2000" kern="1200" dirty="0"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Горные страны -это</a:t>
          </a:r>
          <a:endParaRPr lang="ru-RU" sz="2000" kern="1200" dirty="0"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892997"/>
          <a:ext cx="8072494" cy="89162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algn="br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 различаются горы по высоте?</a:t>
          </a:r>
          <a:endParaRPr lang="ru-RU" sz="2000" kern="1200" dirty="0">
            <a:latin typeface="Calibri" pitchFamily="34" charset="0"/>
          </a:endParaRPr>
        </a:p>
      </dsp:txBody>
      <dsp:txXfrm>
        <a:off x="1703661" y="3892997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br" rotWithShape="0">
            <a:srgbClr val="000000">
              <a:alpha val="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352F2-C9DF-4815-89F9-F0EB3E76CC29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1445-56A1-4FAC-BB2A-3870A506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6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3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8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1445-56A1-4FAC-BB2A-3870A50663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9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ko-KR" smtClean="0"/>
              <a:t>Образец подзаголовка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34" y="71414"/>
            <a:ext cx="8160978" cy="1285882"/>
          </a:xfrm>
        </p:spPr>
        <p:txBody>
          <a:bodyPr anchor="ctr"/>
          <a:lstStyle/>
          <a:p>
            <a:r>
              <a:rPr lang="en-US" altLang="ko-KR" smtClean="0"/>
              <a:t>Click to edit</a:t>
            </a:r>
            <a:r>
              <a:rPr lang="ko-KR" altLang="en-US" dirty="0" smtClean="0"/>
              <a:t> </a:t>
            </a:r>
            <a:r>
              <a:rPr lang="en-US" altLang="ko-KR" smtClean="0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14908"/>
          </a:xfrm>
        </p:spPr>
        <p:txBody>
          <a:bodyPr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2" y="1427296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9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214446"/>
          </a:xfrm>
        </p:spPr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32" y="1480979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ko-KR" smtClean="0"/>
              <a:t>Вставка рисунка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 smtClean="0"/>
              <a:t>Click to edit Master text styles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F8A797C-F6BA-482E-AB24-329096511AC7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F730D49-5FED-42CA-A63B-3B1E2A5C55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9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8.xml"/><Relationship Id="rId4" Type="http://schemas.openxmlformats.org/officeDocument/2006/relationships/diagramLayout" Target="../diagrams/layout1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slide" Target="slide5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2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5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slide" Target="slide2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8970" y="1844824"/>
            <a:ext cx="8215370" cy="2448272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Горы и </a:t>
            </a:r>
            <a:br>
              <a:rPr lang="ru-RU" sz="6600" b="1" dirty="0" smtClean="0"/>
            </a:br>
            <a:r>
              <a:rPr lang="ru-RU" sz="6600" b="1" dirty="0" smtClean="0"/>
              <a:t>горные страны</a:t>
            </a: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5478" y="260648"/>
            <a:ext cx="50026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Основные формы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рельефа Земли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ятиугольник 9">
            <a:hlinkClick r:id="" action="ppaction://hlinkshowjump?jump=nextslide"/>
          </p:cNvPr>
          <p:cNvSpPr/>
          <p:nvPr/>
        </p:nvSpPr>
        <p:spPr>
          <a:xfrm rot="10800000" flipH="1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 flipH="1">
            <a:off x="7832122" y="6315449"/>
            <a:ext cx="432000" cy="432000"/>
          </a:xfrm>
          <a:prstGeom prst="actionButtonInformation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firstslide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76147089"/>
              </p:ext>
            </p:extLst>
          </p:nvPr>
        </p:nvGraphicFramePr>
        <p:xfrm>
          <a:off x="351366" y="785592"/>
          <a:ext cx="8567543" cy="444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6203243" y="1248140"/>
            <a:ext cx="2665784" cy="59715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4572000" y="3008183"/>
            <a:ext cx="2683728" cy="6480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6228184" y="3008183"/>
            <a:ext cx="2690725" cy="64807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hlinkClick r:id="rId10" action="ppaction://hlinksldjump"/>
          </p:cNvPr>
          <p:cNvSpPr/>
          <p:nvPr/>
        </p:nvSpPr>
        <p:spPr>
          <a:xfrm>
            <a:off x="1433677" y="5458935"/>
            <a:ext cx="1769450" cy="5715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Практикум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rId11" action="ppaction://hlinksldjump"/>
          </p:cNvPr>
          <p:cNvSpPr/>
          <p:nvPr/>
        </p:nvSpPr>
        <p:spPr>
          <a:xfrm>
            <a:off x="4494497" y="5459126"/>
            <a:ext cx="1769450" cy="5715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Повторение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6/1324321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173"/>
            <a:ext cx="9160571" cy="52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Горы и горные страны</a:t>
            </a:r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previousslide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1688931"/>
              </p:ext>
            </p:extLst>
          </p:nvPr>
        </p:nvGraphicFramePr>
        <p:xfrm>
          <a:off x="0" y="1484784"/>
          <a:ext cx="9144000" cy="5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990" y="2401888"/>
            <a:ext cx="2520280" cy="132343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Низкие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Средние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Высокие</a:t>
            </a:r>
          </a:p>
          <a:p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2420888"/>
            <a:ext cx="2520280" cy="1323439"/>
          </a:xfrm>
          <a:prstGeom prst="rect">
            <a:avLst/>
          </a:prstGeom>
          <a:solidFill>
            <a:schemeClr val="accent3">
              <a:lumMod val="20000"/>
              <a:lumOff val="80000"/>
              <a:alpha val="5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Вершина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Склон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Подошва</a:t>
            </a:r>
          </a:p>
          <a:p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009434" y="2420888"/>
            <a:ext cx="2953816" cy="1015663"/>
          </a:xfrm>
          <a:prstGeom prst="rect">
            <a:avLst/>
          </a:prstGeom>
          <a:solidFill>
            <a:schemeClr val="bg2">
              <a:lumMod val="20000"/>
              <a:lumOff val="80000"/>
              <a:alpha val="81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Горный хребет</a:t>
            </a:r>
          </a:p>
          <a:p>
            <a:r>
              <a:rPr lang="ru-RU" sz="2000" dirty="0" smtClean="0"/>
              <a:t>Вершины</a:t>
            </a:r>
          </a:p>
          <a:p>
            <a:r>
              <a:rPr lang="ru-RU" sz="2000" dirty="0" smtClean="0"/>
              <a:t>Горная долина</a:t>
            </a:r>
          </a:p>
        </p:txBody>
      </p:sp>
      <p:pic>
        <p:nvPicPr>
          <p:cNvPr id="8" name="Picture 2" descr="E:\Ресурсы 1\иконки\ico_ph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89" y="1874788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есурсы 1\иконки\ico_sl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28" y="189210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есурсы 1\иконки\ico_sli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50" y="189210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0714" y="5382209"/>
            <a:ext cx="7344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Горой </a:t>
            </a:r>
            <a:r>
              <a:rPr lang="ru-RU" sz="2800" dirty="0" smtClean="0">
                <a:solidFill>
                  <a:srgbClr val="FF0000"/>
                </a:solidFill>
              </a:rPr>
              <a:t>называют поднятие земной коры, которое значительно возвышается над местностью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AutoShape 2" descr="http://scienceland.info/images/geography6/pic6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scienceland.info/images/geography6/pic67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96" y="2380862"/>
            <a:ext cx="9468161" cy="39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previousslide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Строение горы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9568546"/>
              </p:ext>
            </p:extLst>
          </p:nvPr>
        </p:nvGraphicFramePr>
        <p:xfrm>
          <a:off x="325298" y="1396999"/>
          <a:ext cx="8568670" cy="492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www.artsides.ru/big/item_47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" y="2492896"/>
            <a:ext cx="89289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89568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ВЕРШИНА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9330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ПОДОШВА</a:t>
            </a:r>
          </a:p>
        </p:txBody>
      </p:sp>
      <p:sp>
        <p:nvSpPr>
          <p:cNvPr id="11" name="TextBox 10"/>
          <p:cNvSpPr txBox="1"/>
          <p:nvPr/>
        </p:nvSpPr>
        <p:spPr>
          <a:xfrm rot="18558417">
            <a:off x="1903868" y="31374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СКЛОН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" y="142875"/>
            <a:ext cx="9144000" cy="909638"/>
          </a:xfrm>
        </p:spPr>
        <p:txBody>
          <a:bodyPr/>
          <a:lstStyle/>
          <a:p>
            <a:pPr algn="ctr"/>
            <a:r>
              <a:rPr lang="ru-RU" sz="4000" dirty="0" smtClean="0"/>
              <a:t>Равнины</a:t>
            </a:r>
            <a:r>
              <a:rPr lang="ru-RU" dirty="0" smtClean="0"/>
              <a:t> по происхождению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82611679"/>
              </p:ext>
            </p:extLst>
          </p:nvPr>
        </p:nvGraphicFramePr>
        <p:xfrm>
          <a:off x="306546" y="983152"/>
          <a:ext cx="8568671" cy="514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3435642"/>
            <a:ext cx="259228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Горные страны </a:t>
            </a:r>
            <a:endParaRPr lang="ru-RU" sz="2000" dirty="0"/>
          </a:p>
        </p:txBody>
      </p:sp>
      <p:pic>
        <p:nvPicPr>
          <p:cNvPr id="1026" name="Picture 2" descr="E:\Ресурсы 1\иконки\ico_t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26" y="3435642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7490" y="188640"/>
            <a:ext cx="8636478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Горные страны-</a:t>
            </a:r>
            <a:r>
              <a:rPr lang="ru-RU" sz="2000" dirty="0" smtClean="0"/>
              <a:t>это обширные участки суши или дна океана с большими перепадами высот</a:t>
            </a:r>
            <a:endParaRPr lang="ru-RU" sz="2000" dirty="0"/>
          </a:p>
        </p:txBody>
      </p:sp>
      <p:pic>
        <p:nvPicPr>
          <p:cNvPr id="7" name="Picture 2" descr="E:\Ресурсы 1\иконки\ico_t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" y="3384666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963" y="6150114"/>
            <a:ext cx="7538445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Горный хребет-</a:t>
            </a:r>
            <a:r>
              <a:rPr lang="ru-RU" sz="2000" dirty="0" smtClean="0"/>
              <a:t>это линейно вытянутая группа гор значительной высоты и протяженности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76216" y="3809623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ПИК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19270" y="5710719"/>
            <a:ext cx="19272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Вершина горы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490" y="5712038"/>
            <a:ext cx="197358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Горная долина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28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Рельеф</a:t>
            </a:r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583398" y="6323189"/>
            <a:ext cx="543544" cy="428625"/>
          </a:xfrm>
          <a:prstGeom prst="homePlate">
            <a:avLst>
              <a:gd name="adj" fmla="val 11667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159007"/>
              </p:ext>
            </p:extLst>
          </p:nvPr>
        </p:nvGraphicFramePr>
        <p:xfrm>
          <a:off x="334783" y="1124744"/>
          <a:ext cx="8559185" cy="71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337622" y="1883734"/>
            <a:ext cx="576064" cy="772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42605" y="1881309"/>
            <a:ext cx="576064" cy="827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1640" y="2729995"/>
            <a:ext cx="258802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равнины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2719008"/>
            <a:ext cx="24482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горы</a:t>
            </a:r>
          </a:p>
        </p:txBody>
      </p:sp>
      <p:pic>
        <p:nvPicPr>
          <p:cNvPr id="4098" name="Picture 2" descr="http://stepnoy-sledopyt.narod.ru/ddr/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6" y="3760456"/>
            <a:ext cx="3971656" cy="27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eni.ru/wallpapers/64df989a849a48f34555cb27e8732bde/2268_6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1359" y="3728862"/>
            <a:ext cx="3685438" cy="28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s3.ru/upload/iblock/675/7-1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997"/>
            <a:ext cx="916877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24021" y="1682585"/>
            <a:ext cx="170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Кордильеры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102974" y="4480951"/>
            <a:ext cx="85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Анды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330562" y="1834985"/>
            <a:ext cx="121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Альпы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366488" y="1682585"/>
            <a:ext cx="194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Уральские горы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88559" y="2373460"/>
            <a:ext cx="210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Кавказские горы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238371" y="2742792"/>
            <a:ext cx="121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Гималаи</a:t>
            </a:r>
            <a:endParaRPr lang="ru-RU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478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Крупнейшие горы</a:t>
            </a:r>
            <a:endParaRPr lang="ru-RU" dirty="0"/>
          </a:p>
        </p:txBody>
      </p:sp>
      <p:sp>
        <p:nvSpPr>
          <p:cNvPr id="6" name="Пятиугольник 5">
            <a:hlinkClick r:id="rId4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Двенадцатиугольник 2"/>
          <p:cNvSpPr/>
          <p:nvPr/>
        </p:nvSpPr>
        <p:spPr>
          <a:xfrm>
            <a:off x="991973" y="1619869"/>
            <a:ext cx="432048" cy="432048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Двенадцатиугольник 12"/>
          <p:cNvSpPr/>
          <p:nvPr/>
        </p:nvSpPr>
        <p:spPr>
          <a:xfrm>
            <a:off x="1640045" y="4437112"/>
            <a:ext cx="483683" cy="432048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Двенадцатиугольник 13"/>
          <p:cNvSpPr/>
          <p:nvPr/>
        </p:nvSpPr>
        <p:spPr>
          <a:xfrm>
            <a:off x="3775918" y="2182018"/>
            <a:ext cx="360040" cy="382885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Двенадцатиугольник 14"/>
          <p:cNvSpPr/>
          <p:nvPr/>
        </p:nvSpPr>
        <p:spPr>
          <a:xfrm>
            <a:off x="5608371" y="2742792"/>
            <a:ext cx="432048" cy="504056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Двенадцатиугольник 15"/>
          <p:cNvSpPr/>
          <p:nvPr/>
        </p:nvSpPr>
        <p:spPr>
          <a:xfrm>
            <a:off x="4932039" y="1835893"/>
            <a:ext cx="434449" cy="346125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Двенадцатиугольник 16"/>
          <p:cNvSpPr/>
          <p:nvPr/>
        </p:nvSpPr>
        <p:spPr>
          <a:xfrm>
            <a:off x="4570576" y="2420887"/>
            <a:ext cx="347651" cy="360041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86" name="Picture 14" descr="http://yogatravel.by/wp-content/uploads/2012/12/kavkaz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63483" y="939164"/>
            <a:ext cx="9120039" cy="57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tatic.panoramio.com/photos/large/10285117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0387" y="1265410"/>
            <a:ext cx="9290920" cy="52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rtsfon.com/pic/201501/1024x768/artsfon.com-4455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83" y="939164"/>
            <a:ext cx="9127050" cy="60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icsfab.com/download/image/73240/1280x1024_mont-blanc-derevya-alpyi-alps-goryi-monblan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49"/>
          <a:stretch/>
        </p:blipFill>
        <p:spPr bwMode="auto">
          <a:xfrm>
            <a:off x="-4198" y="881620"/>
            <a:ext cx="9466428" cy="55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imgur.com/3TCWn9R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483" y="1001703"/>
            <a:ext cx="9141743" cy="59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fishki.net/upload/post/201506/05/1556830/25cb740974470e979b53d870ecc0dca3_1000x700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762" y="939164"/>
            <a:ext cx="9146546" cy="59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-31889" y="618031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43954"/>
              </p:ext>
            </p:extLst>
          </p:nvPr>
        </p:nvGraphicFramePr>
        <p:xfrm>
          <a:off x="899592" y="1700808"/>
          <a:ext cx="4453056" cy="4301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065"/>
                <a:gridCol w="38769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Гималаи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Кордильеры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Анды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Альпы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Кавказские горы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Уральские горы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Памир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Атлас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04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Аппалачи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Большой водораздельный хребет</a:t>
                      </a:r>
                      <a:endParaRPr lang="ru-RU" sz="2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-31889" y="142875"/>
            <a:ext cx="9175889" cy="621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76470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Задание 1. </a:t>
            </a:r>
          </a:p>
          <a:p>
            <a:pPr lvl="1"/>
            <a:r>
              <a:rPr lang="ru-RU" sz="2000" dirty="0" smtClean="0"/>
              <a:t>По физической карте мира в парах найти и показать горы: </a:t>
            </a:r>
            <a:endParaRPr lang="ru-RU" sz="1600" dirty="0"/>
          </a:p>
        </p:txBody>
      </p:sp>
      <p:sp>
        <p:nvSpPr>
          <p:cNvPr id="11" name="Пятиугольник 10">
            <a:hlinkClick r:id="rId2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482362" y="292494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Задание 2.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dirty="0" smtClean="0"/>
              <a:t>Отметить на контурной карте перечисленные горы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5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03554004"/>
              </p:ext>
            </p:extLst>
          </p:nvPr>
        </p:nvGraphicFramePr>
        <p:xfrm>
          <a:off x="522809" y="15330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574711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336" y="2609305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603565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57564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476709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3136" y="1536221"/>
            <a:ext cx="714380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Неровности земной поверхности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48424" y="2556808"/>
            <a:ext cx="714380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Основные формы рельефа: горы и равнины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64244" y="3642181"/>
            <a:ext cx="7143800" cy="82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400"/>
              </a:lnSpc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Поднятия земной  коры, которое возвышается над местностью.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64244" y="4524285"/>
            <a:ext cx="714380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400"/>
              </a:lnSpc>
            </a:pPr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Обширные участки суши или дна океана с большими перепадами высот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00136" y="5476709"/>
            <a:ext cx="714380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000"/>
              </a:lnSpc>
            </a:pPr>
            <a:r>
              <a:rPr lang="ru-RU" sz="2000" dirty="0" smtClean="0">
                <a:latin typeface="Calibri" pitchFamily="34" charset="0"/>
              </a:rPr>
              <a:t> Низкие-до 1000 м, средние-1000-2000 м, высокие-выше 2000 м.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-102815" y="6180314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24" name="Пятиугольник 23">
            <a:hlinkClick r:id="rId9" action="ppaction://hlinksldjump"/>
          </p:cNvPr>
          <p:cNvSpPr/>
          <p:nvPr/>
        </p:nvSpPr>
        <p:spPr>
          <a:xfrm rot="10800000">
            <a:off x="8393905" y="6323189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ы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br">
              <a:srgbClr val="000000">
                <a:alpha val="0"/>
              </a:srgbClr>
            </a:outerShdw>
          </a:effectLst>
        </a:effectStyle>
        <a:effectStyle>
          <a:effectLst>
            <a:outerShdw dir="5400000" algn="ctr">
              <a:srgbClr val="EBE9ED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236</Words>
  <Application>Microsoft Office PowerPoint</Application>
  <PresentationFormat>Экран (4:3)</PresentationFormat>
  <Paragraphs>99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Горы</vt:lpstr>
      <vt:lpstr>Горы и  горные страны</vt:lpstr>
      <vt:lpstr>Презентация PowerPoint</vt:lpstr>
      <vt:lpstr>Горы и горные страны</vt:lpstr>
      <vt:lpstr>Строение горы</vt:lpstr>
      <vt:lpstr>Равнины по происхождению</vt:lpstr>
      <vt:lpstr>Рельеф</vt:lpstr>
      <vt:lpstr>Крупнейшие горы</vt:lpstr>
      <vt:lpstr>Практикум</vt:lpstr>
      <vt:lpstr>Повторение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Шапель Л.Н.</dc:creator>
  <cp:lastModifiedBy>Завуч УВЗ</cp:lastModifiedBy>
  <cp:revision>151</cp:revision>
  <dcterms:created xsi:type="dcterms:W3CDTF">2011-11-13T19:31:05Z</dcterms:created>
  <dcterms:modified xsi:type="dcterms:W3CDTF">2016-02-10T12:33:33Z</dcterms:modified>
</cp:coreProperties>
</file>