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60" r:id="rId3"/>
    <p:sldId id="261" r:id="rId4"/>
    <p:sldId id="264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001736"/>
    <a:srgbClr val="003374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182" y="295742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rYpRjPkNUZ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0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266" y="2178768"/>
            <a:ext cx="5692204" cy="78833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Географические пояса и природные зоны Земли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323" y="2974923"/>
            <a:ext cx="7901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3"/>
              </a:buBlip>
            </a:pPr>
            <a:r>
              <a:rPr lang="ru-RU" sz="2400" dirty="0" smtClean="0"/>
              <a:t>Называть </a:t>
            </a:r>
            <a:r>
              <a:rPr lang="ru-RU" sz="2400" dirty="0"/>
              <a:t>определения терминов: «</a:t>
            </a:r>
            <a:r>
              <a:rPr lang="ru-RU" sz="2400" dirty="0" smtClean="0"/>
              <a:t>природная </a:t>
            </a:r>
            <a:r>
              <a:rPr lang="ru-RU" sz="2400" dirty="0"/>
              <a:t>зона», «пустыня» </a:t>
            </a:r>
            <a:endParaRPr lang="ru-RU" sz="2400" dirty="0" smtClean="0"/>
          </a:p>
          <a:p>
            <a:pPr marL="342900" indent="-342900" algn="just">
              <a:buBlip>
                <a:blip r:embed="rId3"/>
              </a:buBlip>
            </a:pPr>
            <a:r>
              <a:rPr lang="ru-RU" sz="2400" dirty="0" smtClean="0"/>
              <a:t>Объяснять </a:t>
            </a:r>
            <a:r>
              <a:rPr lang="ru-RU" sz="2400" dirty="0"/>
              <a:t>причины широтной </a:t>
            </a:r>
            <a:r>
              <a:rPr lang="ru-RU" sz="2400" dirty="0" smtClean="0"/>
              <a:t>зональности</a:t>
            </a:r>
            <a:r>
              <a:rPr lang="ru-RU" sz="2400" dirty="0"/>
              <a:t>, высотной поясности. </a:t>
            </a:r>
            <a:endParaRPr lang="ru-RU" sz="2400" dirty="0" smtClean="0"/>
          </a:p>
          <a:p>
            <a:pPr marL="342900" indent="-342900" algn="just">
              <a:buBlip>
                <a:blip r:embed="rId3"/>
              </a:buBlip>
            </a:pPr>
            <a:r>
              <a:rPr lang="ru-RU" sz="2400" dirty="0" smtClean="0"/>
              <a:t>Характеризовать природные зоны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ru-RU" sz="2400" dirty="0" smtClean="0"/>
              <a:t>Объяснять </a:t>
            </a:r>
            <a:r>
              <a:rPr lang="ru-RU" sz="2400" dirty="0"/>
              <a:t>причины смены природных зон, </a:t>
            </a:r>
            <a:r>
              <a:rPr lang="ru-RU" sz="2400" dirty="0" smtClean="0"/>
              <a:t>устанавливать </a:t>
            </a:r>
            <a:r>
              <a:rPr lang="ru-RU" sz="2400" dirty="0"/>
              <a:t>взаимосвязи между </a:t>
            </a:r>
            <a:r>
              <a:rPr lang="ru-RU" sz="2400" dirty="0" smtClean="0"/>
              <a:t>отдельными </a:t>
            </a:r>
            <a:r>
              <a:rPr lang="ru-RU" sz="2400" dirty="0"/>
              <a:t>компонентами природы. </a:t>
            </a:r>
            <a:endParaRPr lang="ru-RU" sz="2400" dirty="0" smtClean="0"/>
          </a:p>
          <a:p>
            <a:pPr marL="342900" indent="-342900" algn="just">
              <a:buBlip>
                <a:blip r:embed="rId3"/>
              </a:buBlip>
            </a:pPr>
            <a:r>
              <a:rPr lang="ru-RU" sz="2400" dirty="0" smtClean="0"/>
              <a:t>Выполнять </a:t>
            </a:r>
            <a:r>
              <a:rPr lang="ru-RU" sz="2400" dirty="0"/>
              <a:t>практическую работу, </a:t>
            </a:r>
            <a:r>
              <a:rPr lang="ru-RU" sz="2400" dirty="0" smtClean="0"/>
              <a:t>делать </a:t>
            </a:r>
            <a:r>
              <a:rPr lang="ru-RU" sz="2400" dirty="0"/>
              <a:t>выводы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182" y="295743"/>
            <a:ext cx="7839635" cy="923458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www.youtube.com/watch?v=rYpRjPkNUZE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182" y="1911205"/>
            <a:ext cx="7869891" cy="4477872"/>
          </a:xfrm>
        </p:spPr>
        <p:txBody>
          <a:bodyPr/>
          <a:lstStyle/>
          <a:p>
            <a:r>
              <a:rPr lang="ru-RU" dirty="0" smtClean="0"/>
              <a:t>Природная зона-это</a:t>
            </a:r>
          </a:p>
          <a:p>
            <a:r>
              <a:rPr lang="ru-RU" dirty="0" smtClean="0"/>
              <a:t>Причины возникновения природных зон-</a:t>
            </a:r>
          </a:p>
          <a:p>
            <a:r>
              <a:rPr lang="ru-RU" dirty="0" smtClean="0"/>
              <a:t>Название природным зонам даются по….</a:t>
            </a:r>
          </a:p>
          <a:p>
            <a:endParaRPr lang="ru-RU" dirty="0"/>
          </a:p>
        </p:txBody>
      </p:sp>
      <p:pic>
        <p:nvPicPr>
          <p:cNvPr id="1026" name="Picture 2" descr="http://st2.depositphotos.com/3643473/6205/i/950/depositphotos_62059355-stock-photo-man-with-pencil-ques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46" y="3480900"/>
            <a:ext cx="2965938" cy="31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0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Практическая работа №1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Анализ географического проявления широтной зональности по тематическим картам</a:t>
            </a:r>
          </a:p>
          <a:p>
            <a:pPr marL="0" indent="0" algn="just"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устанавливать взаимосвязи между отдельными компонентами природы географической оболочки</a:t>
            </a:r>
          </a:p>
          <a:p>
            <a:pPr marL="0" indent="0">
              <a:buNone/>
            </a:pPr>
            <a:r>
              <a:rPr lang="ru-RU" b="1" dirty="0" smtClean="0"/>
              <a:t>Оборудование:</a:t>
            </a:r>
            <a:r>
              <a:rPr lang="ru-RU" dirty="0" smtClean="0"/>
              <a:t> карты атласа, учебник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Ход работы: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635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97373"/>
              </p:ext>
            </p:extLst>
          </p:nvPr>
        </p:nvGraphicFramePr>
        <p:xfrm>
          <a:off x="527539" y="602452"/>
          <a:ext cx="8112369" cy="1665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/>
                <a:gridCol w="1418298"/>
                <a:gridCol w="1088952"/>
                <a:gridCol w="1994778"/>
                <a:gridCol w="2086341"/>
              </a:tblGrid>
              <a:tr h="1118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Географи-ческий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пояс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Природная зона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Почва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Растительность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Животный мир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7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5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8585" y="2500259"/>
            <a:ext cx="834683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Сделайте </a:t>
            </a:r>
            <a:r>
              <a:rPr lang="ru-RU" sz="2400" b="1" dirty="0">
                <a:solidFill>
                  <a:srgbClr val="FF0000"/>
                </a:solidFill>
              </a:rPr>
              <a:t>вывод</a:t>
            </a:r>
            <a:r>
              <a:rPr lang="ru-RU" sz="2000" dirty="0"/>
              <a:t>, почему происходит зональная смена природных комплексов:</a:t>
            </a:r>
          </a:p>
          <a:p>
            <a:r>
              <a:rPr lang="ru-RU" sz="2000" dirty="0"/>
              <a:t>1.Основными причинами широтной зональности являются ________________форма Земли и _____________________________________земной оси.</a:t>
            </a:r>
          </a:p>
          <a:p>
            <a:r>
              <a:rPr lang="ru-RU" sz="2000" dirty="0"/>
              <a:t>2. От изменения угла падения солнечных лучей на земную поверхность по обе стороны от экватора к полюсам зависит поступление солнечного __________________и_______________________________________.</a:t>
            </a:r>
          </a:p>
          <a:p>
            <a:r>
              <a:rPr lang="ru-RU" sz="2000" dirty="0"/>
              <a:t>3.Вслед за географической широтой происходи зональная смена 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60171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7169" y="311894"/>
            <a:ext cx="78310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Интерактивная игра «Что-то новенькое»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>Каждый </a:t>
            </a:r>
            <a:r>
              <a:rPr lang="ru-RU" sz="2000" dirty="0"/>
              <a:t>ряд получает листок, на котором в конце игры должны появиться изученные на уроке термины и понятия, географические названия, имена географов, названия растений и животных. Листок получают учащиеся, сидящие на последних партах. Ученик пишет термин или понятие и передаёт листок впереди сидящему. Побеждает ряд, который запишет наибольшее количество слов по теме урока.</a:t>
            </a:r>
            <a:endParaRPr lang="ru-RU" sz="2000" dirty="0"/>
          </a:p>
        </p:txBody>
      </p:sp>
      <p:pic>
        <p:nvPicPr>
          <p:cNvPr id="3074" name="Picture 2" descr="http://lits47.ucoz.ru/ucheniki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85" y="3104135"/>
            <a:ext cx="3609486" cy="37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3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grischenkonatalia.files.wordpress.com/2016/04/d0b4d0bed0bc-d0b7d0b0d0b4d0b0d0bdd0b8d0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7" y="1250152"/>
            <a:ext cx="8057388" cy="130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8381" y="3094778"/>
            <a:ext cx="43669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§</a:t>
            </a:r>
            <a:r>
              <a:rPr lang="ru-RU" sz="4400" dirty="0" smtClean="0"/>
              <a:t>5, </a:t>
            </a:r>
            <a:r>
              <a:rPr lang="ru-RU" sz="4400" dirty="0"/>
              <a:t>вопросы, сайт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173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Географические пояса и природные зоны Земли</vt:lpstr>
      <vt:lpstr>https://www.youtube.com/watch?v=rYpRjPkNUZE </vt:lpstr>
      <vt:lpstr>Практическая работа №1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ЛИ</cp:lastModifiedBy>
  <cp:revision>67</cp:revision>
  <dcterms:created xsi:type="dcterms:W3CDTF">2016-11-18T14:12:19Z</dcterms:created>
  <dcterms:modified xsi:type="dcterms:W3CDTF">2017-10-06T08:41:56Z</dcterms:modified>
</cp:coreProperties>
</file>