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8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Ai9G-LYg1T0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0"/>
            <a:ext cx="9144000" cy="685800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149917" y="993087"/>
            <a:ext cx="4898653" cy="4818530"/>
          </a:xfrm>
          <a:prstGeom prst="ellipse">
            <a:avLst/>
          </a:prstGeom>
          <a:solidFill>
            <a:srgbClr val="FAFAFA">
              <a:alpha val="37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3299" y="780421"/>
            <a:ext cx="5771889" cy="143021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Географическое положение. Географические открытия и исследования материка.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44" y="81885"/>
            <a:ext cx="3470031" cy="69853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Африка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933715" y="780421"/>
            <a:ext cx="5331058" cy="524386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s://st3.depositphotos.com/6741230/12972/v/950/depositphotos_129720216-stock-illustration-africa-symbols-and-travel-vector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43988" r="80488" b="30259"/>
          <a:stretch/>
        </p:blipFill>
        <p:spPr bwMode="auto">
          <a:xfrm>
            <a:off x="914398" y="2967010"/>
            <a:ext cx="713105" cy="1527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81315" y="2668579"/>
            <a:ext cx="6717916" cy="2124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ln w="9525">
                  <a:solidFill>
                    <a:schemeClr val="bg1"/>
                  </a:solidFill>
                  <a:prstDash val="solid"/>
                </a:ln>
                <a:latin typeface="Arial Black" pitchFamily="34" charset="0"/>
              </a:rPr>
              <a:t>Характеризовать особенности географического положения Африки. </a:t>
            </a:r>
          </a:p>
          <a:p>
            <a:r>
              <a:rPr lang="ru-RU" sz="2000" b="1" i="1" dirty="0" smtClean="0">
                <a:ln w="9525">
                  <a:solidFill>
                    <a:schemeClr val="bg1"/>
                  </a:solidFill>
                  <a:prstDash val="solid"/>
                </a:ln>
                <a:latin typeface="Arial Black" pitchFamily="34" charset="0"/>
              </a:rPr>
              <a:t>Показывать на карте: проливы Баб-эль-Мандебский, </a:t>
            </a:r>
            <a:r>
              <a:rPr lang="ru-RU" sz="2000" b="1" i="1" dirty="0" err="1" smtClean="0">
                <a:ln w="9525">
                  <a:solidFill>
                    <a:schemeClr val="bg1"/>
                  </a:solidFill>
                  <a:prstDash val="solid"/>
                </a:ln>
                <a:latin typeface="Arial Black" pitchFamily="34" charset="0"/>
              </a:rPr>
              <a:t>Мозамбикский</a:t>
            </a:r>
            <a:r>
              <a:rPr lang="ru-RU" sz="2000" b="1" i="1" dirty="0" smtClean="0">
                <a:ln w="9525">
                  <a:solidFill>
                    <a:schemeClr val="bg1"/>
                  </a:solidFill>
                  <a:prstDash val="solid"/>
                </a:ln>
                <a:latin typeface="Arial Black" pitchFamily="34" charset="0"/>
              </a:rPr>
              <a:t>, Аденский залив, полуостров Сомали, остров Мадагаскар, течения: </a:t>
            </a:r>
            <a:r>
              <a:rPr lang="ru-RU" sz="2000" b="1" i="1" dirty="0" err="1" smtClean="0">
                <a:ln w="9525">
                  <a:solidFill>
                    <a:schemeClr val="bg1"/>
                  </a:solidFill>
                  <a:prstDash val="solid"/>
                </a:ln>
                <a:latin typeface="Arial Black" pitchFamily="34" charset="0"/>
              </a:rPr>
              <a:t>Мозамбикское</a:t>
            </a:r>
            <a:r>
              <a:rPr lang="ru-RU" sz="2000" b="1" i="1" dirty="0" smtClean="0">
                <a:ln w="9525">
                  <a:solidFill>
                    <a:schemeClr val="bg1"/>
                  </a:solidFill>
                  <a:prstDash val="solid"/>
                </a:ln>
                <a:latin typeface="Arial Black" pitchFamily="34" charset="0"/>
              </a:rPr>
              <a:t>, </a:t>
            </a:r>
            <a:r>
              <a:rPr lang="ru-RU" sz="2000" b="1" i="1" dirty="0" err="1" smtClean="0">
                <a:ln w="9525">
                  <a:solidFill>
                    <a:schemeClr val="bg1"/>
                  </a:solidFill>
                  <a:prstDash val="solid"/>
                </a:ln>
                <a:latin typeface="Arial Black" pitchFamily="34" charset="0"/>
              </a:rPr>
              <a:t>Канарское</a:t>
            </a:r>
            <a:r>
              <a:rPr lang="ru-RU" sz="2000" b="1" i="1" dirty="0" smtClean="0">
                <a:ln w="9525">
                  <a:solidFill>
                    <a:schemeClr val="bg1"/>
                  </a:solidFill>
                  <a:prstDash val="solid"/>
                </a:ln>
                <a:latin typeface="Arial Black" pitchFamily="34" charset="0"/>
              </a:rPr>
              <a:t>, </a:t>
            </a:r>
            <a:r>
              <a:rPr lang="ru-RU" sz="2000" b="1" i="1" dirty="0" err="1" smtClean="0">
                <a:ln w="9525">
                  <a:solidFill>
                    <a:schemeClr val="bg1"/>
                  </a:solidFill>
                  <a:prstDash val="solid"/>
                </a:ln>
                <a:latin typeface="Arial Black" pitchFamily="34" charset="0"/>
              </a:rPr>
              <a:t>Бенгельское</a:t>
            </a:r>
            <a:r>
              <a:rPr lang="ru-RU" sz="2000" b="1" i="1" dirty="0" smtClean="0">
                <a:ln w="9525">
                  <a:solidFill>
                    <a:schemeClr val="bg1"/>
                  </a:solidFill>
                  <a:prstDash val="solid"/>
                </a:ln>
                <a:latin typeface="Arial Black" pitchFamily="34" charset="0"/>
              </a:rPr>
              <a:t>, Гвинейское</a:t>
            </a:r>
            <a:endParaRPr lang="ru-RU" sz="2000" b="1" i="1" dirty="0">
              <a:ln w="9525">
                <a:solidFill>
                  <a:schemeClr val="bg1"/>
                </a:solidFill>
                <a:prstDash val="solid"/>
              </a:ln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8170" y="691662"/>
            <a:ext cx="6858000" cy="1219200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hlinkClick r:id="rId2"/>
              </a:rPr>
              <a:t>https://www.youtube.com/watch?v=Ai9G-LYg1T0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t="26225" r="36057" b="19898"/>
          <a:stretch/>
        </p:blipFill>
        <p:spPr bwMode="auto">
          <a:xfrm>
            <a:off x="556478" y="1603078"/>
            <a:ext cx="8059983" cy="4235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781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90316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Практическая карта №3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69327" y="1057825"/>
            <a:ext cx="7886700" cy="898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ln w="9525">
                  <a:solidFill>
                    <a:schemeClr val="bg1"/>
                  </a:solidFill>
                  <a:prstDash val="solid"/>
                </a:ln>
                <a:latin typeface="Arial Black" pitchFamily="34" charset="0"/>
              </a:rPr>
              <a:t>Характеристика географического положения Африки и нанесение на контурную карту географические объекты.</a:t>
            </a:r>
            <a:endParaRPr lang="ru-RU" sz="4000" dirty="0">
              <a:ln w="9525">
                <a:solidFill>
                  <a:schemeClr val="bg1"/>
                </a:solidFill>
                <a:prstDash val="solid"/>
              </a:ln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8" y="1684174"/>
            <a:ext cx="2601390" cy="3460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65" y="2924908"/>
            <a:ext cx="2736212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682" y="4920038"/>
            <a:ext cx="2328593" cy="1887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7" t="6169" r="6813" b="16657"/>
          <a:stretch/>
        </p:blipFill>
        <p:spPr>
          <a:xfrm>
            <a:off x="6166337" y="2252990"/>
            <a:ext cx="2848709" cy="3610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1" y="3552092"/>
            <a:ext cx="7886700" cy="986938"/>
          </a:xfrm>
        </p:spPr>
        <p:txBody>
          <a:bodyPr/>
          <a:lstStyle/>
          <a:p>
            <a:pPr algn="ctr"/>
            <a:r>
              <a:rPr lang="ru-RU" dirty="0" smtClean="0"/>
              <a:t>§</a:t>
            </a:r>
            <a:r>
              <a:rPr lang="en-US" dirty="0" smtClean="0"/>
              <a:t>8</a:t>
            </a:r>
            <a:r>
              <a:rPr lang="ru-RU" dirty="0" smtClean="0"/>
              <a:t>, вопросы с.64-65, сайт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2" y="659830"/>
            <a:ext cx="1846934" cy="228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www.dslukomorje.ru/media/fckeditor_storage/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237" y="811822"/>
            <a:ext cx="6163164" cy="144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9478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69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Географическое положение. Географические открытия и исследования материка.</vt:lpstr>
      <vt:lpstr>https://www.youtube.com/watch?v=Ai9G-LYg1T0 </vt:lpstr>
      <vt:lpstr>Практическая карта №3</vt:lpstr>
      <vt:lpstr>§8, вопросы с.64-65, сайт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ЛИ</cp:lastModifiedBy>
  <cp:revision>23</cp:revision>
  <dcterms:created xsi:type="dcterms:W3CDTF">2014-11-21T11:00:06Z</dcterms:created>
  <dcterms:modified xsi:type="dcterms:W3CDTF">2017-11-11T07:51:27Z</dcterms:modified>
</cp:coreProperties>
</file>