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42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watch?v=pw5skhmvc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Электроэнергетика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4919" y="1810129"/>
            <a:ext cx="6450227" cy="342532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К окончанию урока мы будем знать: </a:t>
            </a:r>
            <a:endParaRPr lang="ru-RU" b="1" dirty="0" smtClean="0"/>
          </a:p>
          <a:p>
            <a:r>
              <a:rPr lang="ru-RU" dirty="0" smtClean="0"/>
              <a:t>Понятие </a:t>
            </a:r>
            <a:r>
              <a:rPr lang="ru-RU" dirty="0"/>
              <a:t>об электроэнергетике. </a:t>
            </a:r>
            <a:endParaRPr lang="ru-RU" dirty="0" smtClean="0"/>
          </a:p>
          <a:p>
            <a:r>
              <a:rPr lang="ru-RU" dirty="0" smtClean="0"/>
              <a:t>Типы </a:t>
            </a:r>
            <a:r>
              <a:rPr lang="ru-RU" dirty="0"/>
              <a:t>электростанций: ТЭС, ГЭС, </a:t>
            </a:r>
            <a:r>
              <a:rPr lang="ru-RU" dirty="0" smtClean="0"/>
              <a:t>АЭС.</a:t>
            </a:r>
          </a:p>
          <a:p>
            <a:r>
              <a:rPr lang="ru-RU" dirty="0" smtClean="0"/>
              <a:t>Экологические </a:t>
            </a:r>
            <a:r>
              <a:rPr lang="ru-RU" dirty="0"/>
              <a:t>проблемы</a:t>
            </a:r>
          </a:p>
        </p:txBody>
      </p:sp>
      <p:pic>
        <p:nvPicPr>
          <p:cNvPr id="1026" name="Picture 2" descr="http://previews.123rf.com/images/yayayoy/yayayoy1101/yayayoy110100008/8524809-Cartoon-light-bulb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9" y="2038866"/>
            <a:ext cx="2205458" cy="27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51631" r="25950" b="35462"/>
          <a:stretch/>
        </p:blipFill>
        <p:spPr bwMode="auto">
          <a:xfrm>
            <a:off x="160638" y="118160"/>
            <a:ext cx="8785654" cy="2835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908218" y="2953263"/>
            <a:ext cx="7506729" cy="1124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Чернобыльская АЭС (Украина)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err="1" smtClean="0"/>
              <a:t>Фукусима</a:t>
            </a:r>
            <a:r>
              <a:rPr lang="ru-RU" b="1" dirty="0" smtClean="0"/>
              <a:t> (Япония)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0638" y="4788457"/>
            <a:ext cx="3583460" cy="1124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/>
          </a:p>
        </p:txBody>
      </p:sp>
      <p:pic>
        <p:nvPicPr>
          <p:cNvPr id="5124" name="Picture 4" descr="http://www.grodnonews.by/upload/iblock/356/3562b3ee137391a614ac3e8176e0ed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64" y="3515496"/>
            <a:ext cx="4392827" cy="31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4420526"/>
            <a:ext cx="4399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b="1" dirty="0"/>
              <a:t>В 18 километрах от города Островец Гродненской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233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z.1september.ru/2010/07/1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23" y="-2000"/>
            <a:ext cx="5566721" cy="36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vblog.unisolex.com/wp-content/uploads/2014/08/foothills_solar_single-640x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76"/>
            <a:ext cx="6371800" cy="32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49426" y="1090345"/>
            <a:ext cx="3147880" cy="7086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Геотермальная электростанция</a:t>
            </a:r>
            <a:endParaRPr lang="ru-RU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119687" y="4586137"/>
            <a:ext cx="3147880" cy="115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Солнечная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электростанция</a:t>
            </a:r>
            <a:endParaRPr lang="ru-RU" b="1" dirty="0"/>
          </a:p>
        </p:txBody>
      </p:sp>
      <p:pic>
        <p:nvPicPr>
          <p:cNvPr id="10" name="Рисунок 9" descr="http://images.uncyclomedia.co/uncyclopedia/en/thumb/8/89/Circle-question.svg/1200px-Circle-question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" y="1965960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ages.uncyclomedia.co/uncyclopedia/en/thumb/8/89/Circle-question.svg/1200px-Circle-question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87" y="5745892"/>
            <a:ext cx="109728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1965960"/>
            <a:ext cx="3185900" cy="1200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Россия (Камчатка), США, Исландия, Новая Зеландия</a:t>
            </a:r>
            <a:endParaRPr lang="ru-RU" b="1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958100" y="5642399"/>
            <a:ext cx="3185900" cy="1200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США, Китай, Япония, Индия, Франция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8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4ne.ru/wp-content/uploads/prilivelectro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37" y="2772699"/>
            <a:ext cx="5391263" cy="40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phes.ipt.kpi.ua/wp-content/uploads/sites/5/2014/12/foto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1983" cy="35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313404" y="736010"/>
            <a:ext cx="3147880" cy="7086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Ветровая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электростанция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9491" y="4537880"/>
            <a:ext cx="3147880" cy="7086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Приливная электростанция</a:t>
            </a:r>
            <a:endParaRPr lang="ru-RU" b="1" dirty="0"/>
          </a:p>
        </p:txBody>
      </p:sp>
      <p:pic>
        <p:nvPicPr>
          <p:cNvPr id="6" name="Рисунок 5" descr="http://images.uncyclomedia.co/uncyclopedia/en/thumb/8/89/Circle-question.svg/1200px-Circle-question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91" y="5499993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ages.uncyclomedia.co/uncyclopedia/en/thumb/8/89/Circle-question.svg/1200px-Circle-question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8" y="1675419"/>
            <a:ext cx="109728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404058" y="1675419"/>
            <a:ext cx="3185900" cy="1200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США, Индия, Китай, Германия</a:t>
            </a:r>
            <a:endParaRPr lang="ru-RU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8977" y="5448246"/>
            <a:ext cx="3185900" cy="1200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США, Франция, Россия, Канада, Китай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20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98855"/>
            <a:ext cx="7772400" cy="4970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Экологические проблемы: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474" y="710556"/>
            <a:ext cx="7685903" cy="4664634"/>
          </a:xfrm>
        </p:spPr>
        <p:txBody>
          <a:bodyPr/>
          <a:lstStyle/>
          <a:p>
            <a:pPr algn="l"/>
            <a:r>
              <a:rPr lang="ru-RU" dirty="0" smtClean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r>
              <a:rPr lang="ru-RU" dirty="0"/>
              <a:t>─</a:t>
            </a:r>
          </a:p>
          <a:p>
            <a:pPr algn="l"/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2" y="6226435"/>
            <a:ext cx="7772400" cy="497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Выписать в тетрадь экологические проблемы электроэнергетики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552107" y="356715"/>
            <a:ext cx="8113713" cy="2192338"/>
          </a:xfrm>
        </p:spPr>
        <p:txBody>
          <a:bodyPr/>
          <a:lstStyle/>
          <a:p>
            <a:pPr eaLnBrk="1" hangingPunct="1"/>
            <a:r>
              <a:rPr lang="ru-RU" dirty="0" smtClean="0"/>
              <a:t>Я сегодня ушел с урока с багажом знаний: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0483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54" y="1553948"/>
            <a:ext cx="2925762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1737325" y="4625889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u="sng" dirty="0"/>
              <a:t>Д/З </a:t>
            </a:r>
            <a:r>
              <a:rPr lang="ru-RU" sz="3200" b="1" u="sng" dirty="0" smtClean="0">
                <a:cs typeface="Calibri" pitchFamily="34" charset="0"/>
              </a:rPr>
              <a:t>§22, </a:t>
            </a:r>
            <a:r>
              <a:rPr lang="ru-RU" sz="3200" b="1" u="sng" dirty="0">
                <a:cs typeface="Calibri" pitchFamily="34" charset="0"/>
              </a:rPr>
              <a:t>вопросы, сайт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18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Вспоминаем!!!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75" y="1206237"/>
            <a:ext cx="7869891" cy="435430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LearningApps.org/watch?v=pw5skhmvc17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Показать на карте по 3 страны лидеров по добыче нефти, газа, угля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43344" y="10563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ЭНЕРГЕТИКА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328388"/>
            <a:ext cx="4040187" cy="639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ТОПЛИВНАЯ</a:t>
            </a:r>
            <a:endParaRPr lang="ru-RU" dirty="0"/>
          </a:p>
        </p:txBody>
      </p:sp>
      <p:sp>
        <p:nvSpPr>
          <p:cNvPr id="9220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НЕФТЯНАЯ</a:t>
            </a:r>
          </a:p>
          <a:p>
            <a:r>
              <a:rPr lang="ru-RU" sz="2800" dirty="0" smtClean="0"/>
              <a:t>ГАЗОВАЯ</a:t>
            </a:r>
          </a:p>
          <a:p>
            <a:r>
              <a:rPr lang="ru-RU" sz="2800" dirty="0" smtClean="0"/>
              <a:t>УГОЛЬНАЯ</a:t>
            </a:r>
          </a:p>
          <a:p>
            <a:r>
              <a:rPr lang="ru-RU" sz="2800" dirty="0" smtClean="0"/>
              <a:t>СЛАНЦЕВАЯ</a:t>
            </a:r>
          </a:p>
          <a:p>
            <a:r>
              <a:rPr lang="ru-RU" sz="2800" dirty="0" smtClean="0"/>
              <a:t>ТОРФЯНАЯ</a:t>
            </a:r>
          </a:p>
          <a:p>
            <a:r>
              <a:rPr lang="ru-RU" sz="2800" dirty="0" smtClean="0"/>
              <a:t>ЯДЕРНАЯ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38258" y="1218985"/>
            <a:ext cx="4041775" cy="63976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ЭЛЕКТРОЭНЕРГЕТИКА</a:t>
            </a:r>
            <a:endParaRPr lang="ru-RU" dirty="0"/>
          </a:p>
        </p:txBody>
      </p:sp>
      <p:sp>
        <p:nvSpPr>
          <p:cNvPr id="9222" name="Объект 7"/>
          <p:cNvSpPr>
            <a:spLocks noGrp="1"/>
          </p:cNvSpPr>
          <p:nvPr>
            <p:ph sz="quarter" idx="4"/>
          </p:nvPr>
        </p:nvSpPr>
        <p:spPr>
          <a:xfrm>
            <a:off x="4666222" y="3184697"/>
            <a:ext cx="3887391" cy="2833043"/>
          </a:xfrm>
        </p:spPr>
        <p:txBody>
          <a:bodyPr/>
          <a:lstStyle/>
          <a:p>
            <a:r>
              <a:rPr lang="ru-RU" sz="2800" dirty="0" smtClean="0"/>
              <a:t>ПРОИЗВОДСТВО ЭЛЕКТРОЭНЕРГИИ НА ЭЛЕКТРОСТАНЦИЯХ</a:t>
            </a:r>
          </a:p>
          <a:p>
            <a:r>
              <a:rPr lang="ru-RU" sz="2800" dirty="0" smtClean="0"/>
              <a:t>ПЕРЕДАЧА ПО ЛИНИЯМ ЭЛЕКТРОПЕРЕДАЧ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63080" y="1968150"/>
            <a:ext cx="4769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Отрасль тяжёлой промышленности, которая объединяет производство электроэнергии и передачу ее потребителям</a:t>
            </a:r>
          </a:p>
        </p:txBody>
      </p:sp>
    </p:spTree>
    <p:extLst>
      <p:ext uri="{BB962C8B-B14F-4D97-AF65-F5344CB8AC3E}">
        <p14:creationId xmlns:p14="http://schemas.microsoft.com/office/powerpoint/2010/main" val="338403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emical-interactions.wikispaces.com/file/view/burning-wood%5B1%5D.jpg/142048487/burning-wood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1" y="556054"/>
            <a:ext cx="1918472" cy="14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120" y="155944"/>
            <a:ext cx="309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грамм древесины</a:t>
            </a:r>
            <a:endParaRPr lang="ru-RU" sz="2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102257" y="1068149"/>
            <a:ext cx="651733" cy="3556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produktoff.com/static/upload/goods/69/26569_squ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1616"/>
          <a:stretch/>
        </p:blipFill>
        <p:spPr bwMode="auto">
          <a:xfrm>
            <a:off x="4256901" y="226899"/>
            <a:ext cx="1167715" cy="20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5295" y="1023076"/>
            <a:ext cx="20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минута</a:t>
            </a:r>
          </a:p>
        </p:txBody>
      </p:sp>
      <p:pic>
        <p:nvPicPr>
          <p:cNvPr id="2054" name="Picture 6" descr="http://vizada.ru/wp-content/uploads/2016/12/gorenie-ugl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8" y="2515720"/>
            <a:ext cx="2425038" cy="15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301620" y="3095488"/>
            <a:ext cx="651733" cy="3556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www.produktoff.com/static/upload/goods/69/26569_squ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1616"/>
          <a:stretch/>
        </p:blipFill>
        <p:spPr bwMode="auto">
          <a:xfrm>
            <a:off x="4141073" y="2549318"/>
            <a:ext cx="903282" cy="15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roduktoff.com/static/upload/goods/69/26569_squ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1616"/>
          <a:stretch/>
        </p:blipFill>
        <p:spPr bwMode="auto">
          <a:xfrm>
            <a:off x="5070624" y="2570270"/>
            <a:ext cx="865002" cy="15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95294" y="3017484"/>
            <a:ext cx="238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минута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828" y="1994907"/>
            <a:ext cx="309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грамм угля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9828" y="4284549"/>
            <a:ext cx="309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грамм урана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74747" y="4842892"/>
            <a:ext cx="182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час</a:t>
            </a:r>
          </a:p>
        </p:txBody>
      </p:sp>
      <p:pic>
        <p:nvPicPr>
          <p:cNvPr id="2056" name="Picture 8" descr="http://www.orel-story.ru/gallery/albums/added/esp13/normal_vec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67" y="4484604"/>
            <a:ext cx="2482983" cy="18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ercekbilim.com/wp-content/uploads/2015/11/uranyum-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9" y="4715337"/>
            <a:ext cx="1593715" cy="1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1382" y="4484604"/>
            <a:ext cx="309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Город 60 000 жителей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5390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0" y="1728342"/>
            <a:ext cx="1853513" cy="91600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 основных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источников энергии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45" y="263306"/>
            <a:ext cx="8239050" cy="60757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Традиционные энергоресурсы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Уголь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Нефть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Природный газ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Энергия воды(гидроэнергия)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Атомная энергия</a:t>
            </a:r>
          </a:p>
          <a:p>
            <a:pPr marL="0" indent="0" algn="ctr">
              <a:buNone/>
            </a:pPr>
            <a:r>
              <a:rPr lang="ru-RU" b="1" dirty="0" smtClean="0"/>
              <a:t>Нетрадиционные энергоресурсы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Энергия ветра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Энергия морских приливов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Солнечная энергия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016844" y="852615"/>
            <a:ext cx="1767016" cy="2520779"/>
          </a:xfrm>
          <a:prstGeom prst="rightBrace">
            <a:avLst>
              <a:gd name="adj1" fmla="val 8333"/>
              <a:gd name="adj2" fmla="val 5098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8287" r="53454" b="69838"/>
          <a:stretch/>
        </p:blipFill>
        <p:spPr bwMode="auto">
          <a:xfrm>
            <a:off x="0" y="778935"/>
            <a:ext cx="5226908" cy="4732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t="8287" r="20949" b="75409"/>
          <a:stretch/>
        </p:blipFill>
        <p:spPr bwMode="auto">
          <a:xfrm>
            <a:off x="5226908" y="4065373"/>
            <a:ext cx="3917092" cy="2520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углом вверх 6"/>
          <p:cNvSpPr/>
          <p:nvPr/>
        </p:nvSpPr>
        <p:spPr>
          <a:xfrm flipV="1">
            <a:off x="5226907" y="3175686"/>
            <a:ext cx="2631989" cy="889687"/>
          </a:xfrm>
          <a:prstGeom prst="bentUpArrow">
            <a:avLst>
              <a:gd name="adj1" fmla="val 25000"/>
              <a:gd name="adj2" fmla="val 218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1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t="7066" r="9025" b="80163"/>
          <a:stretch/>
        </p:blipFill>
        <p:spPr bwMode="auto">
          <a:xfrm>
            <a:off x="483298" y="3669956"/>
            <a:ext cx="8252929" cy="2533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52310" r="27489" b="34918"/>
          <a:stretch/>
        </p:blipFill>
        <p:spPr bwMode="auto">
          <a:xfrm>
            <a:off x="483297" y="630889"/>
            <a:ext cx="8252929" cy="2347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97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220" y="3305474"/>
            <a:ext cx="7506729" cy="2440418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b="1" dirty="0" err="1" smtClean="0"/>
              <a:t>Санься</a:t>
            </a:r>
            <a:r>
              <a:rPr lang="ru-RU" b="1" dirty="0" smtClean="0"/>
              <a:t> (Три ущелья)  река Ян</a:t>
            </a:r>
            <a:r>
              <a:rPr lang="ru-RU" b="1" dirty="0"/>
              <a:t>ц</a:t>
            </a:r>
            <a:r>
              <a:rPr lang="ru-RU" b="1" dirty="0" smtClean="0"/>
              <a:t>зы (Китай)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err="1" smtClean="0"/>
              <a:t>Итайпу</a:t>
            </a:r>
            <a:r>
              <a:rPr lang="ru-RU" b="1" dirty="0" smtClean="0"/>
              <a:t> река Парана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 err="1" smtClean="0"/>
              <a:t>Гури</a:t>
            </a:r>
            <a:r>
              <a:rPr lang="ru-RU" b="1" dirty="0" smtClean="0"/>
              <a:t> река </a:t>
            </a:r>
            <a:r>
              <a:rPr lang="ru-RU" b="1" dirty="0" err="1" smtClean="0"/>
              <a:t>Карони</a:t>
            </a:r>
            <a:r>
              <a:rPr lang="ru-RU" b="1" dirty="0" smtClean="0"/>
              <a:t> (Венесуэла)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/>
              <a:t>Гранд-Кули река Колумбия (США)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/>
              <a:t>Красноярская река Енисей (Россия)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51902" r="9985" b="35190"/>
          <a:stretch/>
        </p:blipFill>
        <p:spPr bwMode="auto">
          <a:xfrm>
            <a:off x="803186" y="179947"/>
            <a:ext cx="7611763" cy="302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98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search.lt/GetFile.php?OID=223341&amp;filetype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" y="392759"/>
            <a:ext cx="4278410" cy="28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rasfun.ru/images/2010/11/ef31f_Itaipud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31" y="392759"/>
            <a:ext cx="4405784" cy="29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leinburd.ru/news/wp-content/uploads/2014/12/guri-damm_gross-1230x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" y="3455159"/>
            <a:ext cx="4394639" cy="29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ewsgreat.ru/wp-content/uploads/2013/12/%D0%93%D0%AD%D0%A1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86" y="3455159"/>
            <a:ext cx="4278325" cy="29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240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Электроэнергетика</vt:lpstr>
      <vt:lpstr>Вспоминаем!!!</vt:lpstr>
      <vt:lpstr>ЭНЕРГЕТИКА</vt:lpstr>
      <vt:lpstr>Презентация PowerPoint</vt:lpstr>
      <vt:lpstr>5 основных  источников 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проблемы: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ЛИ</cp:lastModifiedBy>
  <cp:revision>96</cp:revision>
  <dcterms:created xsi:type="dcterms:W3CDTF">2016-11-18T14:12:19Z</dcterms:created>
  <dcterms:modified xsi:type="dcterms:W3CDTF">2017-02-17T07:36:04Z</dcterms:modified>
</cp:coreProperties>
</file>