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785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238301" y="2396911"/>
            <a:ext cx="4667398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Движение населения</a:t>
            </a:r>
            <a:endParaRPr lang="ru-RU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723" y="1450609"/>
            <a:ext cx="6858000" cy="2387600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smtClean="0">
                <a:latin typeface="Century Gothic"/>
              </a:rPr>
              <a:t>§</a:t>
            </a:r>
            <a:r>
              <a:rPr lang="ru-RU" sz="3600" smtClean="0">
                <a:latin typeface="Century Gothic"/>
              </a:rPr>
              <a:t>14, </a:t>
            </a:r>
            <a:r>
              <a:rPr lang="ru-RU" sz="3600" dirty="0" smtClean="0">
                <a:latin typeface="Century Gothic"/>
              </a:rPr>
              <a:t>вопросы на стр. 83-84, сайт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7515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862" y="518480"/>
            <a:ext cx="5574966" cy="11470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 окончанию урока я буду знать:</a:t>
            </a:r>
            <a:endParaRPr lang="ru-RU" sz="48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69632" y="1665550"/>
            <a:ext cx="8311908" cy="1214483"/>
            <a:chOff x="1248" y="1728"/>
            <a:chExt cx="3587" cy="989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706" y="1728"/>
              <a:ext cx="3129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be-BY" sz="2400" dirty="0"/>
                <a:t>Естественное движение населения (рождаемость, смертность, естественный прирост</a:t>
              </a:r>
              <a:r>
                <a:rPr lang="be-BY" sz="2400" dirty="0" smtClean="0"/>
                <a:t>)</a:t>
              </a:r>
              <a:endParaRPr lang="en-US" sz="2400" dirty="0"/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380859" y="2683139"/>
            <a:ext cx="7532217" cy="855663"/>
            <a:chOff x="1248" y="2451"/>
            <a:chExt cx="3367" cy="539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673" y="2451"/>
              <a:ext cx="29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be-BY" sz="2400" dirty="0" smtClean="0"/>
                <a:t>Механическое </a:t>
              </a:r>
              <a:r>
                <a:rPr lang="be-BY" sz="2400" dirty="0"/>
                <a:t>(миграции) движение </a:t>
              </a:r>
              <a:r>
                <a:rPr lang="be-BY" sz="2400" dirty="0" smtClean="0"/>
                <a:t>населения</a:t>
              </a:r>
              <a:endParaRPr lang="en-US" sz="2400" dirty="0"/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09490" y="4111597"/>
            <a:ext cx="6929510" cy="555625"/>
            <a:chOff x="1248" y="3230"/>
            <a:chExt cx="3216" cy="350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3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430215" y="3764638"/>
            <a:ext cx="7151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Решать задачи на определение изменения численности населения с учетом естественного и механического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57" y="187569"/>
            <a:ext cx="7886700" cy="949569"/>
          </a:xfrm>
        </p:spPr>
        <p:txBody>
          <a:bodyPr/>
          <a:lstStyle/>
          <a:p>
            <a:pPr algn="ctr"/>
            <a:r>
              <a:rPr lang="ru-RU" dirty="0" smtClean="0"/>
              <a:t>Естественный прирост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661" y="1016733"/>
            <a:ext cx="7882303" cy="9175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Естественный прирост – разница между числом родившихся и умерших на 1000 человек, в </a:t>
            </a:r>
            <a:r>
              <a:rPr lang="ru-RU" sz="2400" dirty="0" err="1" smtClean="0"/>
              <a:t>промилях</a:t>
            </a:r>
            <a:r>
              <a:rPr lang="ru-RU" sz="2400" dirty="0" smtClean="0"/>
              <a:t> (‰)</a:t>
            </a:r>
            <a:endParaRPr lang="ru-RU" sz="2400" dirty="0"/>
          </a:p>
        </p:txBody>
      </p:sp>
      <p:pic>
        <p:nvPicPr>
          <p:cNvPr id="5" name="Рисунок 4" descr="C:\Users\ЛИ\AppData\Local\Microsoft\Windows\Temporary Internet Files\Content.Word\IMG_096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t="17308" r="9776" b="8975"/>
          <a:stretch/>
        </p:blipFill>
        <p:spPr bwMode="auto">
          <a:xfrm>
            <a:off x="748444" y="1905180"/>
            <a:ext cx="7610109" cy="4823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648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Демографическая политика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588" y="1473932"/>
            <a:ext cx="8210549" cy="5384067"/>
          </a:xfrm>
        </p:spPr>
        <p:txBody>
          <a:bodyPr/>
          <a:lstStyle/>
          <a:p>
            <a:r>
              <a:rPr lang="ru-RU" dirty="0" smtClean="0"/>
              <a:t>Германия, Беларусь, Россия (депопуляция- умирает больше, </a:t>
            </a:r>
            <a:r>
              <a:rPr lang="ru-RU" smtClean="0"/>
              <a:t>чем рождается)</a:t>
            </a:r>
            <a:endParaRPr lang="ru-RU" dirty="0" smtClean="0"/>
          </a:p>
          <a:p>
            <a:r>
              <a:rPr lang="ru-RU" dirty="0" smtClean="0"/>
              <a:t>Индия "</a:t>
            </a:r>
            <a:r>
              <a:rPr lang="ru-RU" dirty="0"/>
              <a:t>Малая семья - счастливая семья"</a:t>
            </a:r>
            <a:r>
              <a:rPr lang="ru-RU" dirty="0" smtClean="0"/>
              <a:t>, Китай «Меньше детей имеешь, быстрее богатеешь!»,  </a:t>
            </a:r>
            <a:r>
              <a:rPr lang="ru-RU" dirty="0"/>
              <a:t>"Одна семья - один ребенок</a:t>
            </a:r>
            <a:r>
              <a:rPr lang="ru-RU" dirty="0" smtClean="0"/>
              <a:t>!"</a:t>
            </a:r>
          </a:p>
          <a:p>
            <a:endParaRPr lang="ru-RU" dirty="0"/>
          </a:p>
        </p:txBody>
      </p:sp>
      <p:pic>
        <p:nvPicPr>
          <p:cNvPr id="2050" name="Picture 2" descr="http://cdn3.gbtimes.com/cdn/farfuture/u7U1LW-g7J23RdfKZGtwlFzelW9XPrZ7SlWnw7N2B9M/mtime:1460380404/sites/default/files/styles/photogallery_620x359px/public/2016/04/11/old_new_slogans4.jpg?itok=7il1BFV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r="4876"/>
          <a:stretch/>
        </p:blipFill>
        <p:spPr bwMode="auto">
          <a:xfrm>
            <a:off x="2426677" y="3061799"/>
            <a:ext cx="4377309" cy="343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Миграция населения-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477" y="1473931"/>
            <a:ext cx="8046427" cy="50206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</a:t>
            </a:r>
            <a:r>
              <a:rPr lang="ru-RU" sz="2400" dirty="0" smtClean="0"/>
              <a:t>еремещение людей, связанное с постоянной или временной переменой места жительства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0148">
            <a:off x="1989111" y="2013122"/>
            <a:ext cx="931124" cy="9311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80434">
            <a:off x="6337580" y="1878750"/>
            <a:ext cx="1006405" cy="10064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0984" y="2889290"/>
            <a:ext cx="4337539" cy="98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Внешняя миграция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6985" y="2738994"/>
            <a:ext cx="2250831" cy="1010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Внутренняя  миграция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www.beststroi.by/files/uploads/bela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202" y="4074135"/>
            <a:ext cx="28575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лево 8"/>
          <p:cNvSpPr/>
          <p:nvPr/>
        </p:nvSpPr>
        <p:spPr>
          <a:xfrm rot="20652269">
            <a:off x="3399692" y="4572000"/>
            <a:ext cx="1910861" cy="7737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иммиграция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20652269">
            <a:off x="904963" y="4970585"/>
            <a:ext cx="1910861" cy="7737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эмиграция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http://s01.yapfiles.ru/files/643789/begut2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8196" flipH="1">
            <a:off x="828740" y="3811538"/>
            <a:ext cx="1465196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0" name="Picture 8" descr="http://justclickit.ru/flash/people/people%20(136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9407" y="5263743"/>
            <a:ext cx="61143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6840782" y="4092793"/>
            <a:ext cx="2057034" cy="1264653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Сезонная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Маятниковая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</a:rPr>
              <a:t>Вахтовая 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extarchive.ru/images/789/1576280/m4ccba4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737"/>
            <a:ext cx="9144000" cy="58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543" y="458911"/>
            <a:ext cx="7886700" cy="1325563"/>
          </a:xfrm>
        </p:spPr>
        <p:txBody>
          <a:bodyPr/>
          <a:lstStyle/>
          <a:p>
            <a:r>
              <a:rPr lang="ru-RU" dirty="0" smtClean="0"/>
              <a:t>Причины миграций: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482" y="1614610"/>
            <a:ext cx="7886700" cy="4351338"/>
          </a:xfrm>
        </p:spPr>
        <p:txBody>
          <a:bodyPr/>
          <a:lstStyle/>
          <a:p>
            <a:r>
              <a:rPr lang="ru-RU" sz="2800" dirty="0" smtClean="0"/>
              <a:t>Экономическая (трудовая)</a:t>
            </a:r>
          </a:p>
          <a:p>
            <a:r>
              <a:rPr lang="ru-RU" sz="2800" dirty="0" smtClean="0"/>
              <a:t>Политическая</a:t>
            </a:r>
          </a:p>
          <a:p>
            <a:r>
              <a:rPr lang="ru-RU" sz="2800" dirty="0" smtClean="0"/>
              <a:t>Религиозная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e-news.su/uploads/posts/2015-09/1441620848_126859_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19" y="3387969"/>
            <a:ext cx="3886567" cy="289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vopi.ru/uploads/posts/2015-11/1448706493_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78" y="855785"/>
            <a:ext cx="3886444" cy="2532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kykyryzo.ru/wp-content/uploads/2014/08/32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32" y="3648416"/>
            <a:ext cx="4349089" cy="2857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344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Проанализируйте данные таблицы и определите, в какой стране показатель ЕП самый большой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713935"/>
              </p:ext>
            </p:extLst>
          </p:nvPr>
        </p:nvGraphicFramePr>
        <p:xfrm>
          <a:off x="639763" y="1766888"/>
          <a:ext cx="78867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675"/>
                <a:gridCol w="1971675"/>
                <a:gridCol w="1971675"/>
                <a:gridCol w="1971675"/>
              </a:tblGrid>
              <a:tr h="185420">
                <a:tc rowSpan="2"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Страны 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Показатель, </a:t>
                      </a:r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С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ЕП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50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работа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2096" y="1767009"/>
            <a:ext cx="7886700" cy="1867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>
                <a:latin typeface="+mj-lt"/>
                <a:ea typeface="+mj-ea"/>
                <a:cs typeface="+mj-cs"/>
              </a:rPr>
              <a:t>«Определение изменения численности населения с учетом естественного и механического движения»</a:t>
            </a:r>
          </a:p>
        </p:txBody>
      </p:sp>
    </p:spTree>
    <p:extLst>
      <p:ext uri="{BB962C8B-B14F-4D97-AF65-F5344CB8AC3E}">
        <p14:creationId xmlns:p14="http://schemas.microsoft.com/office/powerpoint/2010/main" val="491495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180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Движение населения</vt:lpstr>
      <vt:lpstr>К окончанию урока я буду знать:</vt:lpstr>
      <vt:lpstr>Естественный прирост</vt:lpstr>
      <vt:lpstr>Демографическая политика</vt:lpstr>
      <vt:lpstr>Миграция населения-</vt:lpstr>
      <vt:lpstr>Презентация PowerPoint</vt:lpstr>
      <vt:lpstr>Причины миграций:</vt:lpstr>
      <vt:lpstr>Проанализируйте данные таблицы и определите, в какой стране показатель ЕП самый большой</vt:lpstr>
      <vt:lpstr>Практическая работа №3</vt:lpstr>
      <vt:lpstr>Домашнее задание  §14, вопросы на стр. 83-84, сайт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ЛИ</cp:lastModifiedBy>
  <cp:revision>110</cp:revision>
  <dcterms:created xsi:type="dcterms:W3CDTF">2014-11-21T11:00:06Z</dcterms:created>
  <dcterms:modified xsi:type="dcterms:W3CDTF">2016-12-14T13:30:09Z</dcterms:modified>
</cp:coreProperties>
</file>