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0" r:id="rId3"/>
    <p:sldId id="261" r:id="rId4"/>
    <p:sldId id="263" r:id="rId5"/>
    <p:sldId id="262" r:id="rId6"/>
    <p:sldId id="264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84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0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266" y="2178768"/>
            <a:ext cx="5692204" cy="78833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/>
              </a:rPr>
              <a:t>Климатические пояса 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Земли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369" y="3056985"/>
            <a:ext cx="4911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Называть </a:t>
            </a:r>
            <a:r>
              <a:rPr lang="ru-RU" sz="2400" dirty="0"/>
              <a:t>определение термина «</a:t>
            </a:r>
            <a:r>
              <a:rPr lang="ru-RU" sz="2400" dirty="0" smtClean="0"/>
              <a:t>климатический </a:t>
            </a:r>
            <a:r>
              <a:rPr lang="ru-RU" sz="2400" dirty="0"/>
              <a:t>пояс» </a:t>
            </a:r>
            <a:endParaRPr lang="ru-RU" sz="2400" dirty="0" smtClean="0"/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Характеризовать климатические </a:t>
            </a:r>
            <a:r>
              <a:rPr lang="ru-RU" sz="2400" dirty="0"/>
              <a:t>пояса и типы климата. </a:t>
            </a:r>
            <a:endParaRPr lang="ru-RU" sz="2400" dirty="0" smtClean="0"/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Показывают </a:t>
            </a:r>
            <a:r>
              <a:rPr lang="ru-RU" sz="2400" dirty="0"/>
              <a:t>на карте климатические пояса и климатические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013" y="836797"/>
            <a:ext cx="7839635" cy="977899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Блиц-опрос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905" y="2051883"/>
            <a:ext cx="7869891" cy="346968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Воздушная масса</a:t>
            </a:r>
          </a:p>
          <a:p>
            <a:r>
              <a:rPr lang="ru-RU" dirty="0" smtClean="0"/>
              <a:t>Атмосферный фронт</a:t>
            </a:r>
          </a:p>
          <a:p>
            <a:r>
              <a:rPr lang="ru-RU" dirty="0" smtClean="0"/>
              <a:t>Циклон</a:t>
            </a:r>
          </a:p>
          <a:p>
            <a:r>
              <a:rPr lang="ru-RU" dirty="0" smtClean="0"/>
              <a:t>Антициклон</a:t>
            </a:r>
          </a:p>
          <a:p>
            <a:r>
              <a:rPr lang="ru-RU" dirty="0" smtClean="0"/>
              <a:t>Погода</a:t>
            </a:r>
          </a:p>
          <a:p>
            <a:r>
              <a:rPr lang="ru-RU" dirty="0" smtClean="0"/>
              <a:t>Климат</a:t>
            </a:r>
          </a:p>
          <a:p>
            <a:r>
              <a:rPr lang="ru-RU" dirty="0" smtClean="0"/>
              <a:t>Климатообразующие факторы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hlps.ru/sites/default/files/note/your_startup_doesnt_need_an_seo_agency_perform_keyword_research_yoursel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95" y="248262"/>
            <a:ext cx="2260774" cy="21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2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93273" y="1022666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Алисов Борис Павлович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Основные климатические пояса </a:t>
            </a:r>
            <a:r>
              <a:rPr lang="ru-RU" sz="4800" b="1" dirty="0">
                <a:solidFill>
                  <a:srgbClr val="FF0000"/>
                </a:solidFill>
              </a:rPr>
              <a:t>(7)</a:t>
            </a:r>
          </a:p>
          <a:p>
            <a:pPr marL="0" indent="0" algn="ctr">
              <a:buNone/>
            </a:pPr>
            <a:r>
              <a:rPr lang="ru-RU" dirty="0" smtClean="0"/>
              <a:t>Переходные климатические пояса </a:t>
            </a:r>
            <a:r>
              <a:rPr lang="ru-RU" sz="4800" b="1" dirty="0" smtClean="0">
                <a:solidFill>
                  <a:srgbClr val="FF0000"/>
                </a:solidFill>
              </a:rPr>
              <a:t>(6)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maloarhangelsk.ru/wp-content/uploads/2016/03/ali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1" y="811650"/>
            <a:ext cx="4053010" cy="510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.xvatit.com/images/9/93/Pict10.13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-117231" y="0"/>
            <a:ext cx="9261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5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latin typeface="Arial Black" pitchFamily="34" charset="0"/>
              </a:rPr>
              <a:t>Лэпбук</a:t>
            </a:r>
            <a:r>
              <a:rPr lang="ru-RU" sz="3600" b="1" dirty="0" smtClean="0">
                <a:latin typeface="Arial Black" pitchFamily="34" charset="0"/>
              </a:rPr>
              <a:t> «Климатические пояса»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2" y="1453658"/>
            <a:ext cx="375138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ВОЗДУШНЫЕ МАССЫ</a:t>
            </a:r>
          </a:p>
          <a:p>
            <a:pPr algn="ctr"/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1662" y="1453658"/>
            <a:ext cx="405618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ТЕМПЕРАТУРА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86861" y="3749133"/>
            <a:ext cx="375138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ОСАДКИ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337538" y="3872350"/>
            <a:ext cx="4419599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КЛИМАТИЧЕСКИЕ ОБЛАСТИ</a:t>
            </a:r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4858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Практикум на контурной карте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belkarta.by/index.php/%D0%BF%D1%80%D0%BE%D0%B4%D1%83%D0%BA%D1%86%D0%B8%D1%8F-%D0%BA%D0%B0%D1%80%D1%82%D1%8B-%D0%B0%D1%82%D0%BB%D0%B0%D1%81%D1%8B/image?view=image&amp;format=raw&amp;type=orig&amp;id=3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15" y="1178567"/>
            <a:ext cx="4015815" cy="53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4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Повторяем!!!</a:t>
            </a:r>
            <a:endParaRPr lang="en-US" dirty="0">
              <a:latin typeface="+mn-lt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1929298" y="1346939"/>
            <a:ext cx="5168899" cy="533400"/>
            <a:chOff x="1269" y="1324"/>
            <a:chExt cx="3256" cy="336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85" y="132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климатический </a:t>
              </a:r>
              <a:r>
                <a:rPr lang="ru-RU" sz="2000" dirty="0" smtClean="0"/>
                <a:t>пояс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1959461" y="2169737"/>
            <a:ext cx="5329238" cy="807123"/>
            <a:chOff x="1268" y="1776"/>
            <a:chExt cx="3357" cy="387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3100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назвать климатические </a:t>
              </a:r>
              <a:r>
                <a:rPr lang="ru-RU" sz="2000" dirty="0"/>
                <a:t>пояса и типы климата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2057886" y="3082281"/>
            <a:ext cx="5067300" cy="1302476"/>
            <a:chOff x="1270" y="2247"/>
            <a:chExt cx="3192" cy="494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показать </a:t>
              </a:r>
              <a:r>
                <a:rPr lang="ru-RU" sz="2000" dirty="0" smtClean="0"/>
                <a:t>на </a:t>
              </a:r>
              <a:r>
                <a:rPr lang="ru-RU" sz="2000" dirty="0"/>
                <a:t>карте климатические пояса и климатические области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pic>
        <p:nvPicPr>
          <p:cNvPr id="5122" name="Picture 2" descr="https://grischenkonatalia.files.wordpress.com/2016/04/d0b4d0bed0bc-d0b7d0b0d0b4d0b0d0bdd0b8d0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33" y="4213591"/>
            <a:ext cx="6035327" cy="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4873" y="5503929"/>
            <a:ext cx="324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§4, </a:t>
            </a:r>
            <a:r>
              <a:rPr lang="ru-RU" sz="3200" dirty="0"/>
              <a:t>вопросы,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93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Климатические пояса  Земли </vt:lpstr>
      <vt:lpstr>Блиц-опрос</vt:lpstr>
      <vt:lpstr>Презентация PowerPoint</vt:lpstr>
      <vt:lpstr>Презентация PowerPoint</vt:lpstr>
      <vt:lpstr>Лэпбук «Климатические пояса»</vt:lpstr>
      <vt:lpstr>Практикум на контурной карте</vt:lpstr>
      <vt:lpstr>Повторяем!!!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KAB_13</cp:lastModifiedBy>
  <cp:revision>60</cp:revision>
  <dcterms:created xsi:type="dcterms:W3CDTF">2016-11-18T14:12:19Z</dcterms:created>
  <dcterms:modified xsi:type="dcterms:W3CDTF">2017-10-02T05:49:24Z</dcterms:modified>
</cp:coreProperties>
</file>