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72" r:id="rId16"/>
    <p:sldId id="273" r:id="rId17"/>
    <p:sldId id="274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F3A"/>
    <a:srgbClr val="A92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nov-designs.ru/uploads/posts/2011-06/1308765421_1.gif" TargetMode="External"/><Relationship Id="rId2" Type="http://schemas.openxmlformats.org/officeDocument/2006/relationships/hyperlink" Target="http://img1.liveinternet.ru/images/attach/c/7/96/636/96636821_large_picture16070.jpg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allday2.com/upl/posts/2014-10/1412621142_43.jp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4348" y="1785926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57752" y="3500438"/>
            <a:ext cx="3071834" cy="250033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Димова</a:t>
            </a:r>
            <a:r>
              <a:rPr lang="ru-RU" dirty="0" smtClean="0"/>
              <a:t> Валентина Михайловна</a:t>
            </a:r>
          </a:p>
          <a:p>
            <a:r>
              <a:rPr lang="ru-RU" dirty="0" smtClean="0"/>
              <a:t>учитель географии МБОУ СОШ № 28</a:t>
            </a:r>
          </a:p>
          <a:p>
            <a:r>
              <a:rPr lang="ru-RU" dirty="0" smtClean="0"/>
              <a:t>г. Новошахтинск Ростовской области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\Desktop\клипарты\1412621142_4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73685"/>
            <a:ext cx="4000528" cy="2384315"/>
          </a:xfrm>
          <a:prstGeom prst="rect">
            <a:avLst/>
          </a:prstGeom>
          <a:noFill/>
        </p:spPr>
      </p:pic>
      <p:pic>
        <p:nvPicPr>
          <p:cNvPr id="1027" name="Picture 3" descr="C:\Users\1\Desktop\клипарты\1308765421_1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822466"/>
            <a:ext cx="1214446" cy="9189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4400" y="857232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643042" y="2357430"/>
            <a:ext cx="6500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Открытка с растениями на углах рамки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http://img1.liveinternet.ru/images/attach/c/7/96/636/96636821_large_picture16070.jpg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Бабочка на прозрачном фоне </a:t>
            </a:r>
            <a:r>
              <a:rPr lang="en-US" sz="1800" dirty="0" smtClean="0">
                <a:hlinkClick r:id="rId3"/>
              </a:rPr>
              <a:t>http://nov-designs.ru/uploads/posts/2011-06/1308765421_1.gif</a:t>
            </a:r>
            <a:endParaRPr lang="ru-RU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800" dirty="0" smtClean="0"/>
              <a:t>Ёжики - клипарт на прозрачном фоне </a:t>
            </a:r>
            <a:r>
              <a:rPr lang="en-US" sz="1800" dirty="0" smtClean="0">
                <a:hlinkClick r:id="rId4"/>
              </a:rPr>
              <a:t>http://allday2.com/upl/posts/2014-10/1412621142_43.jpg</a:t>
            </a:r>
            <a:endParaRPr lang="ru-RU" sz="1800" dirty="0" smtClean="0"/>
          </a:p>
          <a:p>
            <a:pPr marL="514350" indent="-514350">
              <a:buFont typeface="+mj-lt"/>
              <a:buNone/>
            </a:pPr>
            <a:r>
              <a:rPr lang="ru-RU" sz="1800" dirty="0" smtClean="0"/>
              <a:t>Ссылка на автора шаблона обязательна.</a:t>
            </a:r>
          </a:p>
          <a:p>
            <a:pPr marL="514350" indent="-514350">
              <a:buFont typeface="+mj-lt"/>
              <a:buNone/>
            </a:pPr>
            <a:r>
              <a:rPr lang="ru-RU" sz="1800" dirty="0" smtClean="0"/>
              <a:t> Автор: </a:t>
            </a:r>
            <a:r>
              <a:rPr lang="ru-RU" sz="1800" dirty="0" err="1" smtClean="0"/>
              <a:t>Димова</a:t>
            </a:r>
            <a:r>
              <a:rPr lang="ru-RU" sz="1800" dirty="0" smtClean="0"/>
              <a:t> Валентина Михайловна, учитель географии МБОУ СОШ № 28 г. Новошахтинска Ростовской области</a:t>
            </a:r>
          </a:p>
          <a:p>
            <a:pPr marL="342900" indent="-342900">
              <a:buFont typeface="+mj-lt"/>
              <a:buNone/>
            </a:pP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9A99-2EAB-4C35-AFA5-BB63D861996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watch?v=pzo45dxj3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b0FqS1OC3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Биосфера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1.webgarden.cz/images/media1:5104fdc757b4d.jp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" y="46139"/>
            <a:ext cx="4709123" cy="35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resher.ru/images8/samye-fantastichnye-derevya-mira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23" y="2924944"/>
            <a:ext cx="5083747" cy="38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3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ucrazy.ru/files/i/2012.5.16/1337171408_world_australia_koala___australia_00897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080"/>
            <a:ext cx="7520130" cy="56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8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Геологическая роль живого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2)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3)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Прочить п.2 стр. 52 учебника, записать и объяснить геологическую роль живого вещества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9220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tuning-avto38.ru/powerpoint/imgs/55f3cec9b52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4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Самый, самый…</a:t>
            </a:r>
            <a:endParaRPr lang="ru-RU" dirty="0"/>
          </a:p>
        </p:txBody>
      </p:sp>
      <p:pic>
        <p:nvPicPr>
          <p:cNvPr id="3074" name="Picture 2" descr="http://vmirejivotnih.esy.es/image/beliy_medved+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8438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ld.stsl.ru/photo/upload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31651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originals/a2/b2/3c/a2b23c80c0a130549e69eeaef129d9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acepla.net/images/stories2/443/Smallest_mammals/smallest_mammals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80217"/>
            <a:ext cx="3194720" cy="21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7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newpix.ru/wp-content/uploads/2013/12/Elephants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24"/>
            <a:ext cx="5451797" cy="30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60.tinypic.com/2u58d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229637" cy="23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eacom.ru/c/680/400/1018_541/eFYqlkdCkF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42" y="355330"/>
            <a:ext cx="3665826" cy="24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ature.baikal.ru/phs/norm/64/6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8685"/>
            <a:ext cx="3816424" cy="25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aleri.uludagsozluk.com/15/sekoya_108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74" y="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900igr.net/datai/okruzhajuschij-mir/Udivitelnye-rastenija-mira/0013-024-Sekvoj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2554607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otohomka.ru/images/Nov/13/e0c703970ba16e8ee70dce850f7acede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7711"/>
            <a:ext cx="4027543" cy="30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2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inipedia.org.ua/wp-content/uploads/2012/12/palmy-caricy-derev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575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ahramanaresort.com/wp-content/uploads/2015/07/indoor-wicker-sunroom-furni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59" y="3288820"/>
            <a:ext cx="4036140" cy="2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окончанию урока мы должны: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Называть</a:t>
            </a:r>
            <a:r>
              <a:rPr lang="ru-RU" sz="3600" dirty="0" smtClean="0"/>
              <a:t> </a:t>
            </a:r>
            <a:r>
              <a:rPr lang="ru-RU" sz="3600" dirty="0"/>
              <a:t>определения терми­нов: </a:t>
            </a:r>
            <a:r>
              <a:rPr lang="ru-RU" sz="3600" u="sng" dirty="0"/>
              <a:t>биосфера, ее границы</a:t>
            </a:r>
            <a:r>
              <a:rPr lang="ru-RU" sz="3600" dirty="0"/>
              <a:t>; </a:t>
            </a:r>
            <a:r>
              <a:rPr lang="ru-RU" sz="3600" b="1" dirty="0" smtClean="0"/>
              <a:t>характеризовать</a:t>
            </a:r>
            <a:r>
              <a:rPr lang="ru-RU" sz="3600" dirty="0" smtClean="0"/>
              <a:t> </a:t>
            </a:r>
            <a:r>
              <a:rPr lang="ru-RU" sz="3600" dirty="0"/>
              <a:t>особенности био­сферы, разнообразие живых организмов и особенности их распределения в литосфере, ги­дросфере, атмосфере</a:t>
            </a:r>
          </a:p>
        </p:txBody>
      </p:sp>
    </p:spTree>
    <p:extLst>
      <p:ext uri="{BB962C8B-B14F-4D97-AF65-F5344CB8AC3E}">
        <p14:creationId xmlns:p14="http://schemas.microsoft.com/office/powerpoint/2010/main" val="152000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7772400" cy="1470025"/>
          </a:xfrm>
        </p:spPr>
        <p:txBody>
          <a:bodyPr/>
          <a:lstStyle/>
          <a:p>
            <a:r>
              <a:rPr lang="ru-RU" dirty="0" smtClean="0"/>
              <a:t>Сегодня на уроке я узнал…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196752"/>
            <a:ext cx="4104456" cy="1152128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Домашнее задание: </a:t>
            </a:r>
            <a:r>
              <a:rPr lang="ru-RU" sz="3200" dirty="0" smtClean="0"/>
              <a:t>§9, задание на сайте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35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окончанию урока мы должны: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Называть</a:t>
            </a:r>
            <a:r>
              <a:rPr lang="ru-RU" sz="3600" dirty="0" smtClean="0"/>
              <a:t> </a:t>
            </a:r>
            <a:r>
              <a:rPr lang="ru-RU" sz="3600" dirty="0"/>
              <a:t>определения терми­нов: </a:t>
            </a:r>
            <a:r>
              <a:rPr lang="ru-RU" sz="3600" u="sng" dirty="0"/>
              <a:t>биосфера, ее границы</a:t>
            </a:r>
            <a:r>
              <a:rPr lang="ru-RU" sz="3600" dirty="0"/>
              <a:t>; </a:t>
            </a:r>
            <a:r>
              <a:rPr lang="ru-RU" sz="3600" b="1" dirty="0" smtClean="0"/>
              <a:t>характеризовать</a:t>
            </a:r>
            <a:r>
              <a:rPr lang="ru-RU" sz="3600" dirty="0" smtClean="0"/>
              <a:t> </a:t>
            </a:r>
            <a:r>
              <a:rPr lang="ru-RU" sz="3600" dirty="0"/>
              <a:t>особенности био­сферы, разнообразие живых организмов и особенности их распределения в литосфере, ги­дросфере, атмосфере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/>
          <a:lstStyle/>
          <a:p>
            <a:r>
              <a:rPr lang="ru-RU" dirty="0" smtClean="0"/>
              <a:t>Повторяем! Проверяем!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916832"/>
            <a:ext cx="8424936" cy="4525963"/>
          </a:xfrm>
        </p:spPr>
        <p:txBody>
          <a:bodyPr/>
          <a:lstStyle/>
          <a:p>
            <a:r>
              <a:rPr lang="ru-RU" dirty="0" smtClean="0"/>
              <a:t>Кроссворд по теме «Атмосфера»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LearningApps.org/watch?v=pzo45dxj316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77071"/>
            <a:ext cx="3323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Богиня Флора бросила </a:t>
            </a:r>
            <a:r>
              <a:rPr lang="ru-RU" sz="2800" dirty="0"/>
              <a:t>семена и планета зазеленела</a:t>
            </a:r>
          </a:p>
        </p:txBody>
      </p:sp>
      <p:pic>
        <p:nvPicPr>
          <p:cNvPr id="2050" name="Picture 2" descr="Флора (Никола Пуссен)/4711681_Flora_Nikola_Pyssen (350x687, 32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3333750" cy="6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7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013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Владимир Иванович Вернадский </a:t>
            </a:r>
            <a:r>
              <a:rPr lang="ru-RU" dirty="0" smtClean="0"/>
              <a:t>(1863-1945)-русский ученый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270" y="2276871"/>
            <a:ext cx="3118530" cy="3849291"/>
          </a:xfrm>
        </p:spPr>
        <p:txBody>
          <a:bodyPr/>
          <a:lstStyle/>
          <a:p>
            <a:r>
              <a:rPr lang="ru-RU" dirty="0" smtClean="0"/>
              <a:t>Создал учение о биосфере</a:t>
            </a:r>
            <a:endParaRPr lang="ru-RU" dirty="0"/>
          </a:p>
        </p:txBody>
      </p:sp>
      <p:pic>
        <p:nvPicPr>
          <p:cNvPr id="1026" name="Picture 2" descr="http://russian-history-in-faces.ru/wp-content/uploads/2016/06/dsfreyt5y34t-300x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6" y="2132856"/>
            <a:ext cx="49134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8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Биосфера-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оболочка </a:t>
            </a:r>
            <a:r>
              <a:rPr lang="ru-RU" dirty="0"/>
              <a:t>Земли, </a:t>
            </a:r>
            <a:r>
              <a:rPr lang="ru-RU" dirty="0" smtClean="0"/>
              <a:t>населенная </a:t>
            </a:r>
            <a:r>
              <a:rPr lang="ru-RU" dirty="0"/>
              <a:t>живыми организмами, </a:t>
            </a:r>
            <a:r>
              <a:rPr lang="ru-RU" dirty="0" smtClean="0"/>
              <a:t>охватывающая </a:t>
            </a:r>
            <a:r>
              <a:rPr lang="ru-RU" dirty="0"/>
              <a:t>нижнюю часть атмосферы, гидросферу и верхнюю часть литосферы.</a:t>
            </a:r>
          </a:p>
        </p:txBody>
      </p:sp>
    </p:spTree>
    <p:extLst>
      <p:ext uri="{BB962C8B-B14F-4D97-AF65-F5344CB8AC3E}">
        <p14:creationId xmlns:p14="http://schemas.microsoft.com/office/powerpoint/2010/main" val="281295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.xvatit.com/images/d/d1/Pri6_2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52" y="-51099"/>
            <a:ext cx="5810188" cy="69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liderpoint.org/images/referats/270b/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3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 </a:t>
            </a:r>
            <a:r>
              <a:rPr lang="ru-RU" sz="3200" dirty="0" smtClean="0">
                <a:latin typeface="Arial Black" pitchFamily="34" charset="0"/>
                <a:hlinkClick r:id="rId2"/>
              </a:rPr>
              <a:t>Способы адаптации живых организмов</a:t>
            </a:r>
          </a:p>
          <a:p>
            <a:pPr algn="ctr"/>
            <a:endParaRPr lang="ru-RU" dirty="0" smtClean="0">
              <a:latin typeface="Arial Black" pitchFamily="34" charset="0"/>
              <a:hlinkClick r:id="rId2"/>
            </a:endParaRPr>
          </a:p>
          <a:p>
            <a:pPr algn="ctr"/>
            <a:endParaRPr lang="ru-RU" dirty="0">
              <a:latin typeface="Arial Black" pitchFamily="34" charset="0"/>
              <a:hlinkClick r:id="rId2"/>
            </a:endParaRPr>
          </a:p>
          <a:p>
            <a:pPr algn="ctr"/>
            <a:endParaRPr lang="en-US" dirty="0" smtClean="0">
              <a:latin typeface="Arial Black" pitchFamily="34" charset="0"/>
              <a:hlinkClick r:id="rId2"/>
            </a:endParaRPr>
          </a:p>
          <a:p>
            <a:pPr algn="ctr"/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www.youtube.com/watch?v=Ab0FqS1OC34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98030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для презентацииПрирода. Димова В.М.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презентацииПрирода. Димова В.М. (2)</Template>
  <TotalTime>411</TotalTime>
  <Words>149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для презентацииПрирода. Димова В.М. (2)</vt:lpstr>
      <vt:lpstr>Биосфера</vt:lpstr>
      <vt:lpstr>К окончанию урока мы должны:</vt:lpstr>
      <vt:lpstr>Повторяем! Проверяем!</vt:lpstr>
      <vt:lpstr>Презентация PowerPoint</vt:lpstr>
      <vt:lpstr>Владимир Иванович Вернадский (1863-1945)-русский ученый</vt:lpstr>
      <vt:lpstr>Биосфера-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Геологическая роль живого вещества</vt:lpstr>
      <vt:lpstr>Презентация PowerPoint</vt:lpstr>
      <vt:lpstr>Самый, самый…</vt:lpstr>
      <vt:lpstr>Презентация PowerPoint</vt:lpstr>
      <vt:lpstr>Презентация PowerPoint</vt:lpstr>
      <vt:lpstr>Презентация PowerPoint</vt:lpstr>
      <vt:lpstr>К окончанию урока мы должны:</vt:lpstr>
      <vt:lpstr>Сегодня на уроке я узнал…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admin</dc:creator>
  <cp:lastModifiedBy>ЛИ</cp:lastModifiedBy>
  <cp:revision>15</cp:revision>
  <dcterms:created xsi:type="dcterms:W3CDTF">2015-04-25T07:58:04Z</dcterms:created>
  <dcterms:modified xsi:type="dcterms:W3CDTF">2016-11-11T07:34:06Z</dcterms:modified>
</cp:coreProperties>
</file>