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86" r:id="rId2"/>
    <p:sldId id="314" r:id="rId3"/>
    <p:sldId id="256" r:id="rId4"/>
    <p:sldId id="257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313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7" r:id="rId26"/>
    <p:sldId id="309" r:id="rId27"/>
    <p:sldId id="31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A96"/>
    <a:srgbClr val="37059B"/>
    <a:srgbClr val="059B1E"/>
    <a:srgbClr val="9C0486"/>
    <a:srgbClr val="73702D"/>
    <a:srgbClr val="0C9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3250" autoAdjust="0"/>
  </p:normalViewPr>
  <p:slideViewPr>
    <p:cSldViewPr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4F879-AF07-4847-B688-576730FA48A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B395C864-8BB0-406D-B00D-3B29B99A02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Информационный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блок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59BC28E-C5B5-4C53-BDA8-DE5ACACE0080}" type="parTrans" cxnId="{9340ED78-6ED7-4003-B783-6177DA4F7F48}">
      <dgm:prSet/>
      <dgm:spPr/>
      <dgm:t>
        <a:bodyPr/>
        <a:lstStyle/>
        <a:p>
          <a:endParaRPr lang="ru-RU"/>
        </a:p>
      </dgm:t>
    </dgm:pt>
    <dgm:pt modelId="{B7257D42-2127-4CA5-8B46-32B5AD468B6F}" type="sibTrans" cxnId="{9340ED78-6ED7-4003-B783-6177DA4F7F48}">
      <dgm:prSet/>
      <dgm:spPr/>
      <dgm:t>
        <a:bodyPr/>
        <a:lstStyle/>
        <a:p>
          <a:endParaRPr lang="ru-RU"/>
        </a:p>
      </dgm:t>
    </dgm:pt>
    <dgm:pt modelId="{890A8496-2322-4F29-BC39-A77712768D1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Тестовый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блок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C2D7D74-7CED-4A18-AB8E-4E98EE98B865}" type="parTrans" cxnId="{F65C9359-10DB-4399-9491-1A7E356BD505}">
      <dgm:prSet/>
      <dgm:spPr/>
      <dgm:t>
        <a:bodyPr/>
        <a:lstStyle/>
        <a:p>
          <a:endParaRPr lang="ru-RU"/>
        </a:p>
      </dgm:t>
    </dgm:pt>
    <dgm:pt modelId="{53E61C50-3081-4768-8196-EAE46469B781}" type="sibTrans" cxnId="{F65C9359-10DB-4399-9491-1A7E356BD505}">
      <dgm:prSet/>
      <dgm:spPr/>
      <dgm:t>
        <a:bodyPr/>
        <a:lstStyle/>
        <a:p>
          <a:endParaRPr lang="ru-RU"/>
        </a:p>
      </dgm:t>
    </dgm:pt>
    <dgm:pt modelId="{2CF690E7-C179-4252-B2A9-69158D77044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Коррекцион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ный блок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5C81323-A4E0-4B36-9354-7BBA9EFD58D7}" type="parTrans" cxnId="{C1EF1ECE-DFD7-459F-850A-FD4D09244F66}">
      <dgm:prSet/>
      <dgm:spPr/>
      <dgm:t>
        <a:bodyPr/>
        <a:lstStyle/>
        <a:p>
          <a:endParaRPr lang="ru-RU"/>
        </a:p>
      </dgm:t>
    </dgm:pt>
    <dgm:pt modelId="{E87C3CDB-51AD-41D2-8E4D-FC3D62863550}" type="sibTrans" cxnId="{C1EF1ECE-DFD7-459F-850A-FD4D09244F66}">
      <dgm:prSet/>
      <dgm:spPr/>
      <dgm:t>
        <a:bodyPr/>
        <a:lstStyle/>
        <a:p>
          <a:endParaRPr lang="ru-RU"/>
        </a:p>
      </dgm:t>
    </dgm:pt>
    <dgm:pt modelId="{AB5A6D38-4C77-48A3-B88C-4062EBFB0A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Проблемный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блок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25BDEBE-45C5-488F-AA02-3E803CDF36D2}" type="parTrans" cxnId="{AB630925-5252-49D9-A0BB-85FAC3B7FB61}">
      <dgm:prSet/>
      <dgm:spPr/>
      <dgm:t>
        <a:bodyPr/>
        <a:lstStyle/>
        <a:p>
          <a:endParaRPr lang="ru-RU"/>
        </a:p>
      </dgm:t>
    </dgm:pt>
    <dgm:pt modelId="{88AFF955-7A05-4403-9A38-3B875FDFF863}" type="sibTrans" cxnId="{AB630925-5252-49D9-A0BB-85FAC3B7FB61}">
      <dgm:prSet/>
      <dgm:spPr/>
      <dgm:t>
        <a:bodyPr/>
        <a:lstStyle/>
        <a:p>
          <a:endParaRPr lang="ru-RU"/>
        </a:p>
      </dgm:t>
    </dgm:pt>
    <dgm:pt modelId="{FA7E34EB-DC16-4E53-9DFA-F6DE098F9A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Блок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проверки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44E35BF-E012-4A37-A739-E9044613B915}" type="parTrans" cxnId="{F500D391-420A-4B8D-9782-E8822671CC2C}">
      <dgm:prSet/>
      <dgm:spPr/>
      <dgm:t>
        <a:bodyPr/>
        <a:lstStyle/>
        <a:p>
          <a:endParaRPr lang="ru-RU"/>
        </a:p>
      </dgm:t>
    </dgm:pt>
    <dgm:pt modelId="{A602B63B-01E6-4D53-A77D-DF37C3DBF3F5}" type="sibTrans" cxnId="{F500D391-420A-4B8D-9782-E8822671CC2C}">
      <dgm:prSet/>
      <dgm:spPr/>
      <dgm:t>
        <a:bodyPr/>
        <a:lstStyle/>
        <a:p>
          <a:endParaRPr lang="ru-RU"/>
        </a:p>
      </dgm:t>
    </dgm:pt>
    <dgm:pt modelId="{46F89B00-B0F8-409F-8A86-664A2426444E}" type="pres">
      <dgm:prSet presAssocID="{5B54F879-AF07-4847-B688-576730FA48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A88F881-CF64-45EC-B62C-D9390E4B2C97}" type="pres">
      <dgm:prSet presAssocID="{B395C864-8BB0-406D-B00D-3B29B99A0241}" presName="hierRoot1" presStyleCnt="0">
        <dgm:presLayoutVars>
          <dgm:hierBranch/>
        </dgm:presLayoutVars>
      </dgm:prSet>
      <dgm:spPr/>
    </dgm:pt>
    <dgm:pt modelId="{0DFEF5F9-9BD0-403B-800A-932FD3CE642B}" type="pres">
      <dgm:prSet presAssocID="{B395C864-8BB0-406D-B00D-3B29B99A0241}" presName="rootComposite1" presStyleCnt="0"/>
      <dgm:spPr/>
    </dgm:pt>
    <dgm:pt modelId="{908BEBDD-DCF0-4034-A4CC-EAB702C4FDE1}" type="pres">
      <dgm:prSet presAssocID="{B395C864-8BB0-406D-B00D-3B29B99A0241}" presName="rootText1" presStyleLbl="node0" presStyleIdx="0" presStyleCnt="1" custScaleX="156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2981B0-DAB7-413E-BBA0-87AA4EB30E09}" type="pres">
      <dgm:prSet presAssocID="{B395C864-8BB0-406D-B00D-3B29B99A02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B15CB84-E9DA-4E86-9179-2EF3DEC7F8C9}" type="pres">
      <dgm:prSet presAssocID="{B395C864-8BB0-406D-B00D-3B29B99A0241}" presName="hierChild2" presStyleCnt="0"/>
      <dgm:spPr/>
    </dgm:pt>
    <dgm:pt modelId="{DF5EEE06-04D6-43C4-96BB-7D325AF0D0C7}" type="pres">
      <dgm:prSet presAssocID="{EC2D7D74-7CED-4A18-AB8E-4E98EE98B865}" presName="Name35" presStyleLbl="parChTrans1D2" presStyleIdx="0" presStyleCnt="4"/>
      <dgm:spPr/>
      <dgm:t>
        <a:bodyPr/>
        <a:lstStyle/>
        <a:p>
          <a:endParaRPr lang="ru-RU"/>
        </a:p>
      </dgm:t>
    </dgm:pt>
    <dgm:pt modelId="{E380F710-F87A-4051-835E-EF07B61240B1}" type="pres">
      <dgm:prSet presAssocID="{890A8496-2322-4F29-BC39-A77712768D1E}" presName="hierRoot2" presStyleCnt="0">
        <dgm:presLayoutVars>
          <dgm:hierBranch/>
        </dgm:presLayoutVars>
      </dgm:prSet>
      <dgm:spPr/>
    </dgm:pt>
    <dgm:pt modelId="{7C592C9F-262E-42EC-8203-326C07167BC8}" type="pres">
      <dgm:prSet presAssocID="{890A8496-2322-4F29-BC39-A77712768D1E}" presName="rootComposite" presStyleCnt="0"/>
      <dgm:spPr/>
    </dgm:pt>
    <dgm:pt modelId="{16B3A176-FDCD-4528-A196-32EF27C0DC04}" type="pres">
      <dgm:prSet presAssocID="{890A8496-2322-4F29-BC39-A77712768D1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7785B5-2EB5-4D07-9B00-8672241FE624}" type="pres">
      <dgm:prSet presAssocID="{890A8496-2322-4F29-BC39-A77712768D1E}" presName="rootConnector" presStyleLbl="node2" presStyleIdx="0" presStyleCnt="4"/>
      <dgm:spPr/>
      <dgm:t>
        <a:bodyPr/>
        <a:lstStyle/>
        <a:p>
          <a:endParaRPr lang="ru-RU"/>
        </a:p>
      </dgm:t>
    </dgm:pt>
    <dgm:pt modelId="{872383DC-25B9-424F-AC76-098731EBF3DC}" type="pres">
      <dgm:prSet presAssocID="{890A8496-2322-4F29-BC39-A77712768D1E}" presName="hierChild4" presStyleCnt="0"/>
      <dgm:spPr/>
    </dgm:pt>
    <dgm:pt modelId="{11E87075-A543-491E-8346-A4A9C268B31D}" type="pres">
      <dgm:prSet presAssocID="{890A8496-2322-4F29-BC39-A77712768D1E}" presName="hierChild5" presStyleCnt="0"/>
      <dgm:spPr/>
    </dgm:pt>
    <dgm:pt modelId="{DD510A08-1E50-4780-B0C3-05011BF88D4F}" type="pres">
      <dgm:prSet presAssocID="{85C81323-A4E0-4B36-9354-7BBA9EFD58D7}" presName="Name35" presStyleLbl="parChTrans1D2" presStyleIdx="1" presStyleCnt="4"/>
      <dgm:spPr/>
      <dgm:t>
        <a:bodyPr/>
        <a:lstStyle/>
        <a:p>
          <a:endParaRPr lang="ru-RU"/>
        </a:p>
      </dgm:t>
    </dgm:pt>
    <dgm:pt modelId="{385FAAF3-8ACF-4533-BF24-D1D72324E7AE}" type="pres">
      <dgm:prSet presAssocID="{2CF690E7-C179-4252-B2A9-69158D770443}" presName="hierRoot2" presStyleCnt="0">
        <dgm:presLayoutVars>
          <dgm:hierBranch/>
        </dgm:presLayoutVars>
      </dgm:prSet>
      <dgm:spPr/>
    </dgm:pt>
    <dgm:pt modelId="{821E907D-371C-4492-8A5E-0E85853AA5B0}" type="pres">
      <dgm:prSet presAssocID="{2CF690E7-C179-4252-B2A9-69158D770443}" presName="rootComposite" presStyleCnt="0"/>
      <dgm:spPr/>
    </dgm:pt>
    <dgm:pt modelId="{A8335F06-4B58-4657-93A8-E51CA02E1F0F}" type="pres">
      <dgm:prSet presAssocID="{2CF690E7-C179-4252-B2A9-69158D77044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DA4A09-8EFB-495E-8C46-DCD33F3B5D68}" type="pres">
      <dgm:prSet presAssocID="{2CF690E7-C179-4252-B2A9-69158D770443}" presName="rootConnector" presStyleLbl="node2" presStyleIdx="1" presStyleCnt="4"/>
      <dgm:spPr/>
      <dgm:t>
        <a:bodyPr/>
        <a:lstStyle/>
        <a:p>
          <a:endParaRPr lang="ru-RU"/>
        </a:p>
      </dgm:t>
    </dgm:pt>
    <dgm:pt modelId="{D4906C89-1AB7-4AA4-B189-275F227F4C6B}" type="pres">
      <dgm:prSet presAssocID="{2CF690E7-C179-4252-B2A9-69158D770443}" presName="hierChild4" presStyleCnt="0"/>
      <dgm:spPr/>
    </dgm:pt>
    <dgm:pt modelId="{9F9B5A38-1F1D-4263-8586-74881C5051DF}" type="pres">
      <dgm:prSet presAssocID="{2CF690E7-C179-4252-B2A9-69158D770443}" presName="hierChild5" presStyleCnt="0"/>
      <dgm:spPr/>
    </dgm:pt>
    <dgm:pt modelId="{763E2AC8-26AE-4A71-BABA-E5377088B779}" type="pres">
      <dgm:prSet presAssocID="{B25BDEBE-45C5-488F-AA02-3E803CDF36D2}" presName="Name35" presStyleLbl="parChTrans1D2" presStyleIdx="2" presStyleCnt="4"/>
      <dgm:spPr/>
      <dgm:t>
        <a:bodyPr/>
        <a:lstStyle/>
        <a:p>
          <a:endParaRPr lang="ru-RU"/>
        </a:p>
      </dgm:t>
    </dgm:pt>
    <dgm:pt modelId="{7E29187D-E298-4425-9281-8F3C38455E9F}" type="pres">
      <dgm:prSet presAssocID="{AB5A6D38-4C77-48A3-B88C-4062EBFB0AF2}" presName="hierRoot2" presStyleCnt="0">
        <dgm:presLayoutVars>
          <dgm:hierBranch/>
        </dgm:presLayoutVars>
      </dgm:prSet>
      <dgm:spPr/>
    </dgm:pt>
    <dgm:pt modelId="{F601C8F4-10DC-4F20-9E6B-D237941D257B}" type="pres">
      <dgm:prSet presAssocID="{AB5A6D38-4C77-48A3-B88C-4062EBFB0AF2}" presName="rootComposite" presStyleCnt="0"/>
      <dgm:spPr/>
    </dgm:pt>
    <dgm:pt modelId="{2FD26B15-0C41-45A9-AF74-31065E10F255}" type="pres">
      <dgm:prSet presAssocID="{AB5A6D38-4C77-48A3-B88C-4062EBFB0AF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212637-6E1A-478C-9B2C-3CA578434B98}" type="pres">
      <dgm:prSet presAssocID="{AB5A6D38-4C77-48A3-B88C-4062EBFB0AF2}" presName="rootConnector" presStyleLbl="node2" presStyleIdx="2" presStyleCnt="4"/>
      <dgm:spPr/>
      <dgm:t>
        <a:bodyPr/>
        <a:lstStyle/>
        <a:p>
          <a:endParaRPr lang="ru-RU"/>
        </a:p>
      </dgm:t>
    </dgm:pt>
    <dgm:pt modelId="{6C234F0B-5DB2-4AB3-87C6-7C7C77A3822A}" type="pres">
      <dgm:prSet presAssocID="{AB5A6D38-4C77-48A3-B88C-4062EBFB0AF2}" presName="hierChild4" presStyleCnt="0"/>
      <dgm:spPr/>
    </dgm:pt>
    <dgm:pt modelId="{3ADF078D-F6E5-4706-A941-76529E2C0AB5}" type="pres">
      <dgm:prSet presAssocID="{AB5A6D38-4C77-48A3-B88C-4062EBFB0AF2}" presName="hierChild5" presStyleCnt="0"/>
      <dgm:spPr/>
    </dgm:pt>
    <dgm:pt modelId="{86BDCE54-25C2-4B64-8E97-9DDD598F3E18}" type="pres">
      <dgm:prSet presAssocID="{B44E35BF-E012-4A37-A739-E9044613B915}" presName="Name35" presStyleLbl="parChTrans1D2" presStyleIdx="3" presStyleCnt="4"/>
      <dgm:spPr/>
      <dgm:t>
        <a:bodyPr/>
        <a:lstStyle/>
        <a:p>
          <a:endParaRPr lang="ru-RU"/>
        </a:p>
      </dgm:t>
    </dgm:pt>
    <dgm:pt modelId="{0F11BEC7-D2D4-41B8-9BEF-C0C4960CDEEE}" type="pres">
      <dgm:prSet presAssocID="{FA7E34EB-DC16-4E53-9DFA-F6DE098F9A2F}" presName="hierRoot2" presStyleCnt="0">
        <dgm:presLayoutVars>
          <dgm:hierBranch/>
        </dgm:presLayoutVars>
      </dgm:prSet>
      <dgm:spPr/>
    </dgm:pt>
    <dgm:pt modelId="{BF6EB415-1F99-4552-BF73-A57E4682D5CA}" type="pres">
      <dgm:prSet presAssocID="{FA7E34EB-DC16-4E53-9DFA-F6DE098F9A2F}" presName="rootComposite" presStyleCnt="0"/>
      <dgm:spPr/>
    </dgm:pt>
    <dgm:pt modelId="{046EA5EA-8E8F-4E31-AE2B-D7E854B3F9F1}" type="pres">
      <dgm:prSet presAssocID="{FA7E34EB-DC16-4E53-9DFA-F6DE098F9A2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F7C8E8-C068-4B49-B88A-913227242CFB}" type="pres">
      <dgm:prSet presAssocID="{FA7E34EB-DC16-4E53-9DFA-F6DE098F9A2F}" presName="rootConnector" presStyleLbl="node2" presStyleIdx="3" presStyleCnt="4"/>
      <dgm:spPr/>
      <dgm:t>
        <a:bodyPr/>
        <a:lstStyle/>
        <a:p>
          <a:endParaRPr lang="ru-RU"/>
        </a:p>
      </dgm:t>
    </dgm:pt>
    <dgm:pt modelId="{A7A6B653-F8E3-4B34-BF93-3E0536D72065}" type="pres">
      <dgm:prSet presAssocID="{FA7E34EB-DC16-4E53-9DFA-F6DE098F9A2F}" presName="hierChild4" presStyleCnt="0"/>
      <dgm:spPr/>
    </dgm:pt>
    <dgm:pt modelId="{87CAAACB-347A-421C-A3B6-0D16C67184D0}" type="pres">
      <dgm:prSet presAssocID="{FA7E34EB-DC16-4E53-9DFA-F6DE098F9A2F}" presName="hierChild5" presStyleCnt="0"/>
      <dgm:spPr/>
    </dgm:pt>
    <dgm:pt modelId="{A6888C5F-D472-4974-87C1-B37763F6A72F}" type="pres">
      <dgm:prSet presAssocID="{B395C864-8BB0-406D-B00D-3B29B99A0241}" presName="hierChild3" presStyleCnt="0"/>
      <dgm:spPr/>
    </dgm:pt>
  </dgm:ptLst>
  <dgm:cxnLst>
    <dgm:cxn modelId="{9340ED78-6ED7-4003-B783-6177DA4F7F48}" srcId="{5B54F879-AF07-4847-B688-576730FA48A6}" destId="{B395C864-8BB0-406D-B00D-3B29B99A0241}" srcOrd="0" destOrd="0" parTransId="{659BC28E-C5B5-4C53-BDA8-DE5ACACE0080}" sibTransId="{B7257D42-2127-4CA5-8B46-32B5AD468B6F}"/>
    <dgm:cxn modelId="{F65C9359-10DB-4399-9491-1A7E356BD505}" srcId="{B395C864-8BB0-406D-B00D-3B29B99A0241}" destId="{890A8496-2322-4F29-BC39-A77712768D1E}" srcOrd="0" destOrd="0" parTransId="{EC2D7D74-7CED-4A18-AB8E-4E98EE98B865}" sibTransId="{53E61C50-3081-4768-8196-EAE46469B781}"/>
    <dgm:cxn modelId="{FC2D0370-E5B9-4F73-9010-9B521B0D46CE}" type="presOf" srcId="{AB5A6D38-4C77-48A3-B88C-4062EBFB0AF2}" destId="{BB212637-6E1A-478C-9B2C-3CA578434B98}" srcOrd="1" destOrd="0" presId="urn:microsoft.com/office/officeart/2005/8/layout/orgChart1"/>
    <dgm:cxn modelId="{51896BF3-D146-45EE-A1E8-70F26AA2CC04}" type="presOf" srcId="{B25BDEBE-45C5-488F-AA02-3E803CDF36D2}" destId="{763E2AC8-26AE-4A71-BABA-E5377088B779}" srcOrd="0" destOrd="0" presId="urn:microsoft.com/office/officeart/2005/8/layout/orgChart1"/>
    <dgm:cxn modelId="{71DB975C-55F1-458E-9B54-8EB439F1C729}" type="presOf" srcId="{FA7E34EB-DC16-4E53-9DFA-F6DE098F9A2F}" destId="{02F7C8E8-C068-4B49-B88A-913227242CFB}" srcOrd="1" destOrd="0" presId="urn:microsoft.com/office/officeart/2005/8/layout/orgChart1"/>
    <dgm:cxn modelId="{B8AA6CAB-7F8E-4196-AE12-81978D593806}" type="presOf" srcId="{2CF690E7-C179-4252-B2A9-69158D770443}" destId="{A8335F06-4B58-4657-93A8-E51CA02E1F0F}" srcOrd="0" destOrd="0" presId="urn:microsoft.com/office/officeart/2005/8/layout/orgChart1"/>
    <dgm:cxn modelId="{A1C6FA48-C29D-4176-A435-473B79FB3D67}" type="presOf" srcId="{890A8496-2322-4F29-BC39-A77712768D1E}" destId="{16B3A176-FDCD-4528-A196-32EF27C0DC04}" srcOrd="0" destOrd="0" presId="urn:microsoft.com/office/officeart/2005/8/layout/orgChart1"/>
    <dgm:cxn modelId="{2D247B27-088C-4BF8-9409-FF64AC774EFC}" type="presOf" srcId="{5B54F879-AF07-4847-B688-576730FA48A6}" destId="{46F89B00-B0F8-409F-8A86-664A2426444E}" srcOrd="0" destOrd="0" presId="urn:microsoft.com/office/officeart/2005/8/layout/orgChart1"/>
    <dgm:cxn modelId="{2EED7427-B76F-4822-BBC5-4B12810A88C6}" type="presOf" srcId="{890A8496-2322-4F29-BC39-A77712768D1E}" destId="{A07785B5-2EB5-4D07-9B00-8672241FE624}" srcOrd="1" destOrd="0" presId="urn:microsoft.com/office/officeart/2005/8/layout/orgChart1"/>
    <dgm:cxn modelId="{49185133-FBA0-4F4E-B4CB-4534F877974E}" type="presOf" srcId="{B395C864-8BB0-406D-B00D-3B29B99A0241}" destId="{908BEBDD-DCF0-4034-A4CC-EAB702C4FDE1}" srcOrd="0" destOrd="0" presId="urn:microsoft.com/office/officeart/2005/8/layout/orgChart1"/>
    <dgm:cxn modelId="{7FACEC6C-354D-4E4E-A92D-52920225EC11}" type="presOf" srcId="{85C81323-A4E0-4B36-9354-7BBA9EFD58D7}" destId="{DD510A08-1E50-4780-B0C3-05011BF88D4F}" srcOrd="0" destOrd="0" presId="urn:microsoft.com/office/officeart/2005/8/layout/orgChart1"/>
    <dgm:cxn modelId="{A3BF355C-BA6A-4514-AEE9-61D0BFD8D483}" type="presOf" srcId="{EC2D7D74-7CED-4A18-AB8E-4E98EE98B865}" destId="{DF5EEE06-04D6-43C4-96BB-7D325AF0D0C7}" srcOrd="0" destOrd="0" presId="urn:microsoft.com/office/officeart/2005/8/layout/orgChart1"/>
    <dgm:cxn modelId="{E45188FF-8A82-44E5-9AF4-DF4DC08C1552}" type="presOf" srcId="{2CF690E7-C179-4252-B2A9-69158D770443}" destId="{CEDA4A09-8EFB-495E-8C46-DCD33F3B5D68}" srcOrd="1" destOrd="0" presId="urn:microsoft.com/office/officeart/2005/8/layout/orgChart1"/>
    <dgm:cxn modelId="{774433C5-F18D-4778-B7AF-FB6F230DDFB5}" type="presOf" srcId="{B44E35BF-E012-4A37-A739-E9044613B915}" destId="{86BDCE54-25C2-4B64-8E97-9DDD598F3E18}" srcOrd="0" destOrd="0" presId="urn:microsoft.com/office/officeart/2005/8/layout/orgChart1"/>
    <dgm:cxn modelId="{85DBB43F-5B1C-4304-B73A-B1C33F38BB86}" type="presOf" srcId="{AB5A6D38-4C77-48A3-B88C-4062EBFB0AF2}" destId="{2FD26B15-0C41-45A9-AF74-31065E10F255}" srcOrd="0" destOrd="0" presId="urn:microsoft.com/office/officeart/2005/8/layout/orgChart1"/>
    <dgm:cxn modelId="{C1EF1ECE-DFD7-459F-850A-FD4D09244F66}" srcId="{B395C864-8BB0-406D-B00D-3B29B99A0241}" destId="{2CF690E7-C179-4252-B2A9-69158D770443}" srcOrd="1" destOrd="0" parTransId="{85C81323-A4E0-4B36-9354-7BBA9EFD58D7}" sibTransId="{E87C3CDB-51AD-41D2-8E4D-FC3D62863550}"/>
    <dgm:cxn modelId="{AB630925-5252-49D9-A0BB-85FAC3B7FB61}" srcId="{B395C864-8BB0-406D-B00D-3B29B99A0241}" destId="{AB5A6D38-4C77-48A3-B88C-4062EBFB0AF2}" srcOrd="2" destOrd="0" parTransId="{B25BDEBE-45C5-488F-AA02-3E803CDF36D2}" sibTransId="{88AFF955-7A05-4403-9A38-3B875FDFF863}"/>
    <dgm:cxn modelId="{10918F4F-D273-419C-846B-86FAC62DFF79}" type="presOf" srcId="{FA7E34EB-DC16-4E53-9DFA-F6DE098F9A2F}" destId="{046EA5EA-8E8F-4E31-AE2B-D7E854B3F9F1}" srcOrd="0" destOrd="0" presId="urn:microsoft.com/office/officeart/2005/8/layout/orgChart1"/>
    <dgm:cxn modelId="{F500D391-420A-4B8D-9782-E8822671CC2C}" srcId="{B395C864-8BB0-406D-B00D-3B29B99A0241}" destId="{FA7E34EB-DC16-4E53-9DFA-F6DE098F9A2F}" srcOrd="3" destOrd="0" parTransId="{B44E35BF-E012-4A37-A739-E9044613B915}" sibTransId="{A602B63B-01E6-4D53-A77D-DF37C3DBF3F5}"/>
    <dgm:cxn modelId="{BB200890-E8B1-4080-A0FA-722B7561BC5B}" type="presOf" srcId="{B395C864-8BB0-406D-B00D-3B29B99A0241}" destId="{912981B0-DAB7-413E-BBA0-87AA4EB30E09}" srcOrd="1" destOrd="0" presId="urn:microsoft.com/office/officeart/2005/8/layout/orgChart1"/>
    <dgm:cxn modelId="{2436BBA8-5B61-4054-9D9C-002764EFC303}" type="presParOf" srcId="{46F89B00-B0F8-409F-8A86-664A2426444E}" destId="{7A88F881-CF64-45EC-B62C-D9390E4B2C97}" srcOrd="0" destOrd="0" presId="urn:microsoft.com/office/officeart/2005/8/layout/orgChart1"/>
    <dgm:cxn modelId="{348E6F38-DE57-4586-9CC9-20ACC3851F3A}" type="presParOf" srcId="{7A88F881-CF64-45EC-B62C-D9390E4B2C97}" destId="{0DFEF5F9-9BD0-403B-800A-932FD3CE642B}" srcOrd="0" destOrd="0" presId="urn:microsoft.com/office/officeart/2005/8/layout/orgChart1"/>
    <dgm:cxn modelId="{91996F46-6ED6-41DA-83CF-145286CF0DCF}" type="presParOf" srcId="{0DFEF5F9-9BD0-403B-800A-932FD3CE642B}" destId="{908BEBDD-DCF0-4034-A4CC-EAB702C4FDE1}" srcOrd="0" destOrd="0" presId="urn:microsoft.com/office/officeart/2005/8/layout/orgChart1"/>
    <dgm:cxn modelId="{3684F2CF-855A-45B4-9541-959000B89DB3}" type="presParOf" srcId="{0DFEF5F9-9BD0-403B-800A-932FD3CE642B}" destId="{912981B0-DAB7-413E-BBA0-87AA4EB30E09}" srcOrd="1" destOrd="0" presId="urn:microsoft.com/office/officeart/2005/8/layout/orgChart1"/>
    <dgm:cxn modelId="{5DFC52B7-4F4A-4DD0-B2F8-B2F23693939C}" type="presParOf" srcId="{7A88F881-CF64-45EC-B62C-D9390E4B2C97}" destId="{BB15CB84-E9DA-4E86-9179-2EF3DEC7F8C9}" srcOrd="1" destOrd="0" presId="urn:microsoft.com/office/officeart/2005/8/layout/orgChart1"/>
    <dgm:cxn modelId="{D37F9B14-983F-4FBA-BDC1-0ED5AC0D73A4}" type="presParOf" srcId="{BB15CB84-E9DA-4E86-9179-2EF3DEC7F8C9}" destId="{DF5EEE06-04D6-43C4-96BB-7D325AF0D0C7}" srcOrd="0" destOrd="0" presId="urn:microsoft.com/office/officeart/2005/8/layout/orgChart1"/>
    <dgm:cxn modelId="{EF59A2D3-F079-40D0-B2D4-21E7A3204D08}" type="presParOf" srcId="{BB15CB84-E9DA-4E86-9179-2EF3DEC7F8C9}" destId="{E380F710-F87A-4051-835E-EF07B61240B1}" srcOrd="1" destOrd="0" presId="urn:microsoft.com/office/officeart/2005/8/layout/orgChart1"/>
    <dgm:cxn modelId="{31176AB5-985E-4054-8D97-1FCA4441376F}" type="presParOf" srcId="{E380F710-F87A-4051-835E-EF07B61240B1}" destId="{7C592C9F-262E-42EC-8203-326C07167BC8}" srcOrd="0" destOrd="0" presId="urn:microsoft.com/office/officeart/2005/8/layout/orgChart1"/>
    <dgm:cxn modelId="{352B9B95-D125-4A3E-BA23-9572BE9C30EE}" type="presParOf" srcId="{7C592C9F-262E-42EC-8203-326C07167BC8}" destId="{16B3A176-FDCD-4528-A196-32EF27C0DC04}" srcOrd="0" destOrd="0" presId="urn:microsoft.com/office/officeart/2005/8/layout/orgChart1"/>
    <dgm:cxn modelId="{62E5D082-FC70-4561-8A85-12E9DACABEF9}" type="presParOf" srcId="{7C592C9F-262E-42EC-8203-326C07167BC8}" destId="{A07785B5-2EB5-4D07-9B00-8672241FE624}" srcOrd="1" destOrd="0" presId="urn:microsoft.com/office/officeart/2005/8/layout/orgChart1"/>
    <dgm:cxn modelId="{5D2563F7-B4B4-4768-A4BA-2E3BC170F7D2}" type="presParOf" srcId="{E380F710-F87A-4051-835E-EF07B61240B1}" destId="{872383DC-25B9-424F-AC76-098731EBF3DC}" srcOrd="1" destOrd="0" presId="urn:microsoft.com/office/officeart/2005/8/layout/orgChart1"/>
    <dgm:cxn modelId="{68B45F1F-AA47-451C-9F84-15CECC2402FC}" type="presParOf" srcId="{E380F710-F87A-4051-835E-EF07B61240B1}" destId="{11E87075-A543-491E-8346-A4A9C268B31D}" srcOrd="2" destOrd="0" presId="urn:microsoft.com/office/officeart/2005/8/layout/orgChart1"/>
    <dgm:cxn modelId="{FFDA7693-9862-417B-B2FD-04B16237FE5D}" type="presParOf" srcId="{BB15CB84-E9DA-4E86-9179-2EF3DEC7F8C9}" destId="{DD510A08-1E50-4780-B0C3-05011BF88D4F}" srcOrd="2" destOrd="0" presId="urn:microsoft.com/office/officeart/2005/8/layout/orgChart1"/>
    <dgm:cxn modelId="{E881FE3B-5CB9-4052-A9E2-E77632F9BD94}" type="presParOf" srcId="{BB15CB84-E9DA-4E86-9179-2EF3DEC7F8C9}" destId="{385FAAF3-8ACF-4533-BF24-D1D72324E7AE}" srcOrd="3" destOrd="0" presId="urn:microsoft.com/office/officeart/2005/8/layout/orgChart1"/>
    <dgm:cxn modelId="{CEF03494-7795-4CF4-9C00-1C82C37AC109}" type="presParOf" srcId="{385FAAF3-8ACF-4533-BF24-D1D72324E7AE}" destId="{821E907D-371C-4492-8A5E-0E85853AA5B0}" srcOrd="0" destOrd="0" presId="urn:microsoft.com/office/officeart/2005/8/layout/orgChart1"/>
    <dgm:cxn modelId="{22D73596-E8D0-498F-93F1-C20800BD6F7E}" type="presParOf" srcId="{821E907D-371C-4492-8A5E-0E85853AA5B0}" destId="{A8335F06-4B58-4657-93A8-E51CA02E1F0F}" srcOrd="0" destOrd="0" presId="urn:microsoft.com/office/officeart/2005/8/layout/orgChart1"/>
    <dgm:cxn modelId="{C2BD0A75-ECA9-4B38-A47E-A8E95D9422D8}" type="presParOf" srcId="{821E907D-371C-4492-8A5E-0E85853AA5B0}" destId="{CEDA4A09-8EFB-495E-8C46-DCD33F3B5D68}" srcOrd="1" destOrd="0" presId="urn:microsoft.com/office/officeart/2005/8/layout/orgChart1"/>
    <dgm:cxn modelId="{60BC3BF0-999C-4F72-9CD3-EF0A10709CE4}" type="presParOf" srcId="{385FAAF3-8ACF-4533-BF24-D1D72324E7AE}" destId="{D4906C89-1AB7-4AA4-B189-275F227F4C6B}" srcOrd="1" destOrd="0" presId="urn:microsoft.com/office/officeart/2005/8/layout/orgChart1"/>
    <dgm:cxn modelId="{539CF5C3-F1F1-427B-8966-8EECCB3C2AB8}" type="presParOf" srcId="{385FAAF3-8ACF-4533-BF24-D1D72324E7AE}" destId="{9F9B5A38-1F1D-4263-8586-74881C5051DF}" srcOrd="2" destOrd="0" presId="urn:microsoft.com/office/officeart/2005/8/layout/orgChart1"/>
    <dgm:cxn modelId="{905F2627-1088-4889-AA62-766B1D8ADE47}" type="presParOf" srcId="{BB15CB84-E9DA-4E86-9179-2EF3DEC7F8C9}" destId="{763E2AC8-26AE-4A71-BABA-E5377088B779}" srcOrd="4" destOrd="0" presId="urn:microsoft.com/office/officeart/2005/8/layout/orgChart1"/>
    <dgm:cxn modelId="{07A6F773-2E79-491D-9ADE-EA315294A0A6}" type="presParOf" srcId="{BB15CB84-E9DA-4E86-9179-2EF3DEC7F8C9}" destId="{7E29187D-E298-4425-9281-8F3C38455E9F}" srcOrd="5" destOrd="0" presId="urn:microsoft.com/office/officeart/2005/8/layout/orgChart1"/>
    <dgm:cxn modelId="{3B6915E1-2D89-4CB8-A6BC-CF86D8B1ED3F}" type="presParOf" srcId="{7E29187D-E298-4425-9281-8F3C38455E9F}" destId="{F601C8F4-10DC-4F20-9E6B-D237941D257B}" srcOrd="0" destOrd="0" presId="urn:microsoft.com/office/officeart/2005/8/layout/orgChart1"/>
    <dgm:cxn modelId="{D9046A61-BB70-4003-91FD-1C7CF3226167}" type="presParOf" srcId="{F601C8F4-10DC-4F20-9E6B-D237941D257B}" destId="{2FD26B15-0C41-45A9-AF74-31065E10F255}" srcOrd="0" destOrd="0" presId="urn:microsoft.com/office/officeart/2005/8/layout/orgChart1"/>
    <dgm:cxn modelId="{CA7186FD-D36D-4F62-8118-BED4A6F9B86E}" type="presParOf" srcId="{F601C8F4-10DC-4F20-9E6B-D237941D257B}" destId="{BB212637-6E1A-478C-9B2C-3CA578434B98}" srcOrd="1" destOrd="0" presId="urn:microsoft.com/office/officeart/2005/8/layout/orgChart1"/>
    <dgm:cxn modelId="{6D51F379-B0B6-4CF3-87DB-9CFAE409A5C7}" type="presParOf" srcId="{7E29187D-E298-4425-9281-8F3C38455E9F}" destId="{6C234F0B-5DB2-4AB3-87C6-7C7C77A3822A}" srcOrd="1" destOrd="0" presId="urn:microsoft.com/office/officeart/2005/8/layout/orgChart1"/>
    <dgm:cxn modelId="{B519498A-E836-47A7-B175-3294AC598EC9}" type="presParOf" srcId="{7E29187D-E298-4425-9281-8F3C38455E9F}" destId="{3ADF078D-F6E5-4706-A941-76529E2C0AB5}" srcOrd="2" destOrd="0" presId="urn:microsoft.com/office/officeart/2005/8/layout/orgChart1"/>
    <dgm:cxn modelId="{11781C00-E470-4693-A0DF-1CB01042FE9F}" type="presParOf" srcId="{BB15CB84-E9DA-4E86-9179-2EF3DEC7F8C9}" destId="{86BDCE54-25C2-4B64-8E97-9DDD598F3E18}" srcOrd="6" destOrd="0" presId="urn:microsoft.com/office/officeart/2005/8/layout/orgChart1"/>
    <dgm:cxn modelId="{6ED07C60-3F8D-4487-ADBF-A8DCC44B6546}" type="presParOf" srcId="{BB15CB84-E9DA-4E86-9179-2EF3DEC7F8C9}" destId="{0F11BEC7-D2D4-41B8-9BEF-C0C4960CDEEE}" srcOrd="7" destOrd="0" presId="urn:microsoft.com/office/officeart/2005/8/layout/orgChart1"/>
    <dgm:cxn modelId="{EE81CEF8-6FF9-49A2-B405-810DFE1DACF4}" type="presParOf" srcId="{0F11BEC7-D2D4-41B8-9BEF-C0C4960CDEEE}" destId="{BF6EB415-1F99-4552-BF73-A57E4682D5CA}" srcOrd="0" destOrd="0" presId="urn:microsoft.com/office/officeart/2005/8/layout/orgChart1"/>
    <dgm:cxn modelId="{9A5FED2B-1C49-447B-8936-5DCE9A89C8D3}" type="presParOf" srcId="{BF6EB415-1F99-4552-BF73-A57E4682D5CA}" destId="{046EA5EA-8E8F-4E31-AE2B-D7E854B3F9F1}" srcOrd="0" destOrd="0" presId="urn:microsoft.com/office/officeart/2005/8/layout/orgChart1"/>
    <dgm:cxn modelId="{EF4B1F06-A003-4079-BCE4-89AFF04D3D4A}" type="presParOf" srcId="{BF6EB415-1F99-4552-BF73-A57E4682D5CA}" destId="{02F7C8E8-C068-4B49-B88A-913227242CFB}" srcOrd="1" destOrd="0" presId="urn:microsoft.com/office/officeart/2005/8/layout/orgChart1"/>
    <dgm:cxn modelId="{2AD5C146-3EAC-4C11-9E25-4DF37D00ECD2}" type="presParOf" srcId="{0F11BEC7-D2D4-41B8-9BEF-C0C4960CDEEE}" destId="{A7A6B653-F8E3-4B34-BF93-3E0536D72065}" srcOrd="1" destOrd="0" presId="urn:microsoft.com/office/officeart/2005/8/layout/orgChart1"/>
    <dgm:cxn modelId="{F4DE1B36-7612-445A-BD59-0D3AF3A878E9}" type="presParOf" srcId="{0F11BEC7-D2D4-41B8-9BEF-C0C4960CDEEE}" destId="{87CAAACB-347A-421C-A3B6-0D16C67184D0}" srcOrd="2" destOrd="0" presId="urn:microsoft.com/office/officeart/2005/8/layout/orgChart1"/>
    <dgm:cxn modelId="{209595C0-AED6-49F8-928D-B97D2100C4D3}" type="presParOf" srcId="{7A88F881-CF64-45EC-B62C-D9390E4B2C97}" destId="{A6888C5F-D472-4974-87C1-B37763F6A7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64862-F286-400B-AAC2-F6226B2B1D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C3B526-835A-4DF2-BB72-D1C6DFD2A06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проблемная, интерактивная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EA607B-FF23-4EFA-9BC2-B535F7FA45DE}" type="parTrans" cxnId="{FD48968E-3D71-4693-8429-32E0F0441BC4}">
      <dgm:prSet/>
      <dgm:spPr/>
      <dgm:t>
        <a:bodyPr/>
        <a:lstStyle/>
        <a:p>
          <a:endParaRPr lang="ru-RU"/>
        </a:p>
      </dgm:t>
    </dgm:pt>
    <dgm:pt modelId="{6DB4CE55-B61E-476A-8F94-19C2E726E341}" type="sibTrans" cxnId="{FD48968E-3D71-4693-8429-32E0F0441BC4}">
      <dgm:prSet/>
      <dgm:spPr/>
      <dgm:t>
        <a:bodyPr/>
        <a:lstStyle/>
        <a:p>
          <a:endParaRPr lang="ru-RU"/>
        </a:p>
      </dgm:t>
    </dgm:pt>
    <dgm:pt modelId="{C4042C2E-A9CB-4813-B234-5B6C95AA7D7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визуализация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1F5C6C-5160-46FD-86D6-310406995E84}" type="parTrans" cxnId="{EA8AE89D-D542-4041-82AA-77D0C83D2A73}">
      <dgm:prSet/>
      <dgm:spPr/>
      <dgm:t>
        <a:bodyPr/>
        <a:lstStyle/>
        <a:p>
          <a:endParaRPr lang="ru-RU"/>
        </a:p>
      </dgm:t>
    </dgm:pt>
    <dgm:pt modelId="{0658E1DC-3458-49E3-A041-36045711EDA7}" type="sibTrans" cxnId="{EA8AE89D-D542-4041-82AA-77D0C83D2A73}">
      <dgm:prSet/>
      <dgm:spPr/>
      <dgm:t>
        <a:bodyPr/>
        <a:lstStyle/>
        <a:p>
          <a:endParaRPr lang="ru-RU"/>
        </a:p>
      </dgm:t>
    </dgm:pt>
    <dgm:pt modelId="{6A8A7025-1695-4896-8A2E-1E0542E62A5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вдвоём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B2569F-FC1B-46D3-AB18-ABCF944F601C}" type="parTrans" cxnId="{8F94AF08-DB43-4C75-843C-7EDA94C4EDCA}">
      <dgm:prSet/>
      <dgm:spPr/>
      <dgm:t>
        <a:bodyPr/>
        <a:lstStyle/>
        <a:p>
          <a:endParaRPr lang="ru-RU"/>
        </a:p>
      </dgm:t>
    </dgm:pt>
    <dgm:pt modelId="{4CA91AD5-44C0-48DD-BD48-0628E37DA343}" type="sibTrans" cxnId="{8F94AF08-DB43-4C75-843C-7EDA94C4EDCA}">
      <dgm:prSet/>
      <dgm:spPr/>
      <dgm:t>
        <a:bodyPr/>
        <a:lstStyle/>
        <a:p>
          <a:endParaRPr lang="ru-RU"/>
        </a:p>
      </dgm:t>
    </dgm:pt>
    <dgm:pt modelId="{095D34D5-3AB1-4A08-B7CB-5CEE0D2D333B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пресс-конференция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2AE09F-BEB9-430C-9473-6BD5B8D2DB30}" type="parTrans" cxnId="{616A9163-8396-4E9E-A91E-5512462E9234}">
      <dgm:prSet/>
      <dgm:spPr/>
      <dgm:t>
        <a:bodyPr/>
        <a:lstStyle/>
        <a:p>
          <a:endParaRPr lang="ru-RU"/>
        </a:p>
      </dgm:t>
    </dgm:pt>
    <dgm:pt modelId="{077C8D18-7775-4368-920F-E5DC8FD36D90}" type="sibTrans" cxnId="{616A9163-8396-4E9E-A91E-5512462E9234}">
      <dgm:prSet/>
      <dgm:spPr/>
      <dgm:t>
        <a:bodyPr/>
        <a:lstStyle/>
        <a:p>
          <a:endParaRPr lang="ru-RU"/>
        </a:p>
      </dgm:t>
    </dgm:pt>
    <dgm:pt modelId="{87C79BFD-129E-4FE2-B1C4-1B556F65106D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провокация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D246D3-E6B6-4B96-BB94-87C2F73E3B39}" type="parTrans" cxnId="{930D0987-0082-4157-9206-FF9B86EA5B6E}">
      <dgm:prSet/>
      <dgm:spPr/>
      <dgm:t>
        <a:bodyPr/>
        <a:lstStyle/>
        <a:p>
          <a:endParaRPr lang="ru-RU"/>
        </a:p>
      </dgm:t>
    </dgm:pt>
    <dgm:pt modelId="{7299A46F-1950-492C-8001-C042D0C21908}" type="sibTrans" cxnId="{930D0987-0082-4157-9206-FF9B86EA5B6E}">
      <dgm:prSet/>
      <dgm:spPr/>
      <dgm:t>
        <a:bodyPr/>
        <a:lstStyle/>
        <a:p>
          <a:endParaRPr lang="ru-RU"/>
        </a:p>
      </dgm:t>
    </dgm:pt>
    <dgm:pt modelId="{50F872BE-E9D1-41A9-85C3-3FAC36D19B49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дискуссия, исследование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F0660B-E28C-4C65-B850-142EBEE8B63C}" type="parTrans" cxnId="{7759ED9C-975D-4B88-86A6-820F9383E65F}">
      <dgm:prSet/>
      <dgm:spPr/>
      <dgm:t>
        <a:bodyPr/>
        <a:lstStyle/>
        <a:p>
          <a:endParaRPr lang="ru-RU"/>
        </a:p>
      </dgm:t>
    </dgm:pt>
    <dgm:pt modelId="{634BA29A-54E6-4D8C-92C9-C6E362339102}" type="sibTrans" cxnId="{7759ED9C-975D-4B88-86A6-820F9383E65F}">
      <dgm:prSet/>
      <dgm:spPr/>
      <dgm:t>
        <a:bodyPr/>
        <a:lstStyle/>
        <a:p>
          <a:endParaRPr lang="ru-RU"/>
        </a:p>
      </dgm:t>
    </dgm:pt>
    <dgm:pt modelId="{48989527-B365-4B62-B5F0-F4195CC65F60}" type="pres">
      <dgm:prSet presAssocID="{D1964862-F286-400B-AAC2-F6226B2B1D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37E536-28EB-41A1-B37F-20F7444017FB}" type="pres">
      <dgm:prSet presAssocID="{B7C3B526-835A-4DF2-BB72-D1C6DFD2A068}" presName="parentLin" presStyleCnt="0"/>
      <dgm:spPr/>
    </dgm:pt>
    <dgm:pt modelId="{03151112-3CDE-41E8-A814-CE597F73117C}" type="pres">
      <dgm:prSet presAssocID="{B7C3B526-835A-4DF2-BB72-D1C6DFD2A06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77CFAF2-99A7-4655-BB19-FC0E1741CD0D}" type="pres">
      <dgm:prSet presAssocID="{B7C3B526-835A-4DF2-BB72-D1C6DFD2A06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B635B-3DA1-455F-A6D6-376A3757E593}" type="pres">
      <dgm:prSet presAssocID="{B7C3B526-835A-4DF2-BB72-D1C6DFD2A068}" presName="negativeSpace" presStyleCnt="0"/>
      <dgm:spPr/>
    </dgm:pt>
    <dgm:pt modelId="{43BBF638-BBAF-4BEB-A64D-891A36684A00}" type="pres">
      <dgm:prSet presAssocID="{B7C3B526-835A-4DF2-BB72-D1C6DFD2A068}" presName="childText" presStyleLbl="conFgAcc1" presStyleIdx="0" presStyleCnt="6">
        <dgm:presLayoutVars>
          <dgm:bulletEnabled val="1"/>
        </dgm:presLayoutVars>
      </dgm:prSet>
      <dgm:spPr/>
    </dgm:pt>
    <dgm:pt modelId="{41E4E55F-0668-48E4-B6D8-5C1CC346C61F}" type="pres">
      <dgm:prSet presAssocID="{6DB4CE55-B61E-476A-8F94-19C2E726E341}" presName="spaceBetweenRectangles" presStyleCnt="0"/>
      <dgm:spPr/>
    </dgm:pt>
    <dgm:pt modelId="{AC0551E2-9884-42AD-A51E-C0EF5A1A3D0E}" type="pres">
      <dgm:prSet presAssocID="{C4042C2E-A9CB-4813-B234-5B6C95AA7D77}" presName="parentLin" presStyleCnt="0"/>
      <dgm:spPr/>
    </dgm:pt>
    <dgm:pt modelId="{4F554078-A356-4FB5-B427-81BB910ADC93}" type="pres">
      <dgm:prSet presAssocID="{C4042C2E-A9CB-4813-B234-5B6C95AA7D7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E31EBDC-0E7B-4C94-9CA6-B67609650073}" type="pres">
      <dgm:prSet presAssocID="{C4042C2E-A9CB-4813-B234-5B6C95AA7D7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92F95-0717-4F7E-9966-3D291F95EB72}" type="pres">
      <dgm:prSet presAssocID="{C4042C2E-A9CB-4813-B234-5B6C95AA7D77}" presName="negativeSpace" presStyleCnt="0"/>
      <dgm:spPr/>
    </dgm:pt>
    <dgm:pt modelId="{632D4781-7274-46EC-911F-DD47FA8D6AD8}" type="pres">
      <dgm:prSet presAssocID="{C4042C2E-A9CB-4813-B234-5B6C95AA7D77}" presName="childText" presStyleLbl="conFgAcc1" presStyleIdx="1" presStyleCnt="6">
        <dgm:presLayoutVars>
          <dgm:bulletEnabled val="1"/>
        </dgm:presLayoutVars>
      </dgm:prSet>
      <dgm:spPr/>
    </dgm:pt>
    <dgm:pt modelId="{E71F115B-6DE4-47E6-923A-B1190D7A1827}" type="pres">
      <dgm:prSet presAssocID="{0658E1DC-3458-49E3-A041-36045711EDA7}" presName="spaceBetweenRectangles" presStyleCnt="0"/>
      <dgm:spPr/>
    </dgm:pt>
    <dgm:pt modelId="{5E06101B-CFA5-4F95-80C2-80F90BA3E043}" type="pres">
      <dgm:prSet presAssocID="{6A8A7025-1695-4896-8A2E-1E0542E62A5B}" presName="parentLin" presStyleCnt="0"/>
      <dgm:spPr/>
    </dgm:pt>
    <dgm:pt modelId="{A5B4F5BD-089D-4322-83CF-20E29A95FB3A}" type="pres">
      <dgm:prSet presAssocID="{6A8A7025-1695-4896-8A2E-1E0542E62A5B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25122173-6727-4D98-9C77-3F6288C79DA4}" type="pres">
      <dgm:prSet presAssocID="{6A8A7025-1695-4896-8A2E-1E0542E62A5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4EFAF-A901-4B00-96BF-03A512CAFF07}" type="pres">
      <dgm:prSet presAssocID="{6A8A7025-1695-4896-8A2E-1E0542E62A5B}" presName="negativeSpace" presStyleCnt="0"/>
      <dgm:spPr/>
    </dgm:pt>
    <dgm:pt modelId="{42EE073C-59B6-4EAF-9790-87AC2A67DCE9}" type="pres">
      <dgm:prSet presAssocID="{6A8A7025-1695-4896-8A2E-1E0542E62A5B}" presName="childText" presStyleLbl="conFgAcc1" presStyleIdx="2" presStyleCnt="6">
        <dgm:presLayoutVars>
          <dgm:bulletEnabled val="1"/>
        </dgm:presLayoutVars>
      </dgm:prSet>
      <dgm:spPr/>
    </dgm:pt>
    <dgm:pt modelId="{DF1300FF-E72F-444F-9518-B50B2D33D711}" type="pres">
      <dgm:prSet presAssocID="{4CA91AD5-44C0-48DD-BD48-0628E37DA343}" presName="spaceBetweenRectangles" presStyleCnt="0"/>
      <dgm:spPr/>
    </dgm:pt>
    <dgm:pt modelId="{8B3909C3-EE8C-4655-9615-1E7C3DD997FD}" type="pres">
      <dgm:prSet presAssocID="{095D34D5-3AB1-4A08-B7CB-5CEE0D2D333B}" presName="parentLin" presStyleCnt="0"/>
      <dgm:spPr/>
    </dgm:pt>
    <dgm:pt modelId="{B7735A5A-783B-4EDD-9CFE-0483252ED42A}" type="pres">
      <dgm:prSet presAssocID="{095D34D5-3AB1-4A08-B7CB-5CEE0D2D333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7AEF100-01A7-451E-A557-D5033BCFB825}" type="pres">
      <dgm:prSet presAssocID="{095D34D5-3AB1-4A08-B7CB-5CEE0D2D333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AF634-6038-4026-AEAF-4509E0B476CD}" type="pres">
      <dgm:prSet presAssocID="{095D34D5-3AB1-4A08-B7CB-5CEE0D2D333B}" presName="negativeSpace" presStyleCnt="0"/>
      <dgm:spPr/>
    </dgm:pt>
    <dgm:pt modelId="{20238206-AF0F-4726-98D2-223BF4AE6639}" type="pres">
      <dgm:prSet presAssocID="{095D34D5-3AB1-4A08-B7CB-5CEE0D2D333B}" presName="childText" presStyleLbl="conFgAcc1" presStyleIdx="3" presStyleCnt="6">
        <dgm:presLayoutVars>
          <dgm:bulletEnabled val="1"/>
        </dgm:presLayoutVars>
      </dgm:prSet>
      <dgm:spPr/>
    </dgm:pt>
    <dgm:pt modelId="{CD504948-881B-4636-B926-9C68702A619D}" type="pres">
      <dgm:prSet presAssocID="{077C8D18-7775-4368-920F-E5DC8FD36D90}" presName="spaceBetweenRectangles" presStyleCnt="0"/>
      <dgm:spPr/>
    </dgm:pt>
    <dgm:pt modelId="{C1B4B752-FD66-4949-BFC6-C0B0B3D7B9D7}" type="pres">
      <dgm:prSet presAssocID="{87C79BFD-129E-4FE2-B1C4-1B556F65106D}" presName="parentLin" presStyleCnt="0"/>
      <dgm:spPr/>
    </dgm:pt>
    <dgm:pt modelId="{9E427432-8112-4F61-81D7-B3E201987510}" type="pres">
      <dgm:prSet presAssocID="{87C79BFD-129E-4FE2-B1C4-1B556F65106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9F80D4D-9051-47E9-BA28-9B4F24E776FF}" type="pres">
      <dgm:prSet presAssocID="{87C79BFD-129E-4FE2-B1C4-1B556F65106D}" presName="parentText" presStyleLbl="node1" presStyleIdx="4" presStyleCnt="6" custLinFactNeighborX="11111" custLinFactNeighborY="1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56394-7693-4852-A3D7-54B5836A840E}" type="pres">
      <dgm:prSet presAssocID="{87C79BFD-129E-4FE2-B1C4-1B556F65106D}" presName="negativeSpace" presStyleCnt="0"/>
      <dgm:spPr/>
    </dgm:pt>
    <dgm:pt modelId="{291DD71B-2515-4427-9CAC-87DD83447667}" type="pres">
      <dgm:prSet presAssocID="{87C79BFD-129E-4FE2-B1C4-1B556F65106D}" presName="childText" presStyleLbl="conFgAcc1" presStyleIdx="4" presStyleCnt="6">
        <dgm:presLayoutVars>
          <dgm:bulletEnabled val="1"/>
        </dgm:presLayoutVars>
      </dgm:prSet>
      <dgm:spPr/>
    </dgm:pt>
    <dgm:pt modelId="{C069A1F2-4F7B-4EAA-B29F-A8F9BD8C5655}" type="pres">
      <dgm:prSet presAssocID="{7299A46F-1950-492C-8001-C042D0C21908}" presName="spaceBetweenRectangles" presStyleCnt="0"/>
      <dgm:spPr/>
    </dgm:pt>
    <dgm:pt modelId="{2D9EF891-7DF8-4D1E-A1DE-89B5B06A5ADC}" type="pres">
      <dgm:prSet presAssocID="{50F872BE-E9D1-41A9-85C3-3FAC36D19B49}" presName="parentLin" presStyleCnt="0"/>
      <dgm:spPr/>
    </dgm:pt>
    <dgm:pt modelId="{5094C2C5-0B3A-4D08-B565-D4D8BB927239}" type="pres">
      <dgm:prSet presAssocID="{50F872BE-E9D1-41A9-85C3-3FAC36D19B4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D01BA63-2420-42F6-8980-1DA351A9EAD7}" type="pres">
      <dgm:prSet presAssocID="{50F872BE-E9D1-41A9-85C3-3FAC36D19B49}" presName="parentText" presStyleLbl="node1" presStyleIdx="5" presStyleCnt="6" custLinFactNeighborX="11111" custLinFactNeighborY="5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FE4DC-FE76-4B54-80FF-0995C0200A26}" type="pres">
      <dgm:prSet presAssocID="{50F872BE-E9D1-41A9-85C3-3FAC36D19B49}" presName="negativeSpace" presStyleCnt="0"/>
      <dgm:spPr/>
    </dgm:pt>
    <dgm:pt modelId="{963A0542-7CEC-4AA2-A717-57C66C1BB560}" type="pres">
      <dgm:prSet presAssocID="{50F872BE-E9D1-41A9-85C3-3FAC36D19B4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D19180C-114C-45A0-8532-1A1A9B18067E}" type="presOf" srcId="{B7C3B526-835A-4DF2-BB72-D1C6DFD2A068}" destId="{03151112-3CDE-41E8-A814-CE597F73117C}" srcOrd="0" destOrd="0" presId="urn:microsoft.com/office/officeart/2005/8/layout/list1"/>
    <dgm:cxn modelId="{FD48968E-3D71-4693-8429-32E0F0441BC4}" srcId="{D1964862-F286-400B-AAC2-F6226B2B1D85}" destId="{B7C3B526-835A-4DF2-BB72-D1C6DFD2A068}" srcOrd="0" destOrd="0" parTransId="{62EA607B-FF23-4EFA-9BC2-B535F7FA45DE}" sibTransId="{6DB4CE55-B61E-476A-8F94-19C2E726E341}"/>
    <dgm:cxn modelId="{9E62746F-B8AE-4E49-A6CC-A793EAE82D35}" type="presOf" srcId="{6A8A7025-1695-4896-8A2E-1E0542E62A5B}" destId="{25122173-6727-4D98-9C77-3F6288C79DA4}" srcOrd="1" destOrd="0" presId="urn:microsoft.com/office/officeart/2005/8/layout/list1"/>
    <dgm:cxn modelId="{8F94AF08-DB43-4C75-843C-7EDA94C4EDCA}" srcId="{D1964862-F286-400B-AAC2-F6226B2B1D85}" destId="{6A8A7025-1695-4896-8A2E-1E0542E62A5B}" srcOrd="2" destOrd="0" parTransId="{77B2569F-FC1B-46D3-AB18-ABCF944F601C}" sibTransId="{4CA91AD5-44C0-48DD-BD48-0628E37DA343}"/>
    <dgm:cxn modelId="{930D0987-0082-4157-9206-FF9B86EA5B6E}" srcId="{D1964862-F286-400B-AAC2-F6226B2B1D85}" destId="{87C79BFD-129E-4FE2-B1C4-1B556F65106D}" srcOrd="4" destOrd="0" parTransId="{3BD246D3-E6B6-4B96-BB94-87C2F73E3B39}" sibTransId="{7299A46F-1950-492C-8001-C042D0C21908}"/>
    <dgm:cxn modelId="{616A9163-8396-4E9E-A91E-5512462E9234}" srcId="{D1964862-F286-400B-AAC2-F6226B2B1D85}" destId="{095D34D5-3AB1-4A08-B7CB-5CEE0D2D333B}" srcOrd="3" destOrd="0" parTransId="{572AE09F-BEB9-430C-9473-6BD5B8D2DB30}" sibTransId="{077C8D18-7775-4368-920F-E5DC8FD36D90}"/>
    <dgm:cxn modelId="{DEBC506A-CC09-4228-B172-70CB248A59B5}" type="presOf" srcId="{C4042C2E-A9CB-4813-B234-5B6C95AA7D77}" destId="{6E31EBDC-0E7B-4C94-9CA6-B67609650073}" srcOrd="1" destOrd="0" presId="urn:microsoft.com/office/officeart/2005/8/layout/list1"/>
    <dgm:cxn modelId="{7759ED9C-975D-4B88-86A6-820F9383E65F}" srcId="{D1964862-F286-400B-AAC2-F6226B2B1D85}" destId="{50F872BE-E9D1-41A9-85C3-3FAC36D19B49}" srcOrd="5" destOrd="0" parTransId="{EEF0660B-E28C-4C65-B850-142EBEE8B63C}" sibTransId="{634BA29A-54E6-4D8C-92C9-C6E362339102}"/>
    <dgm:cxn modelId="{E40A0BD2-2C89-4AE9-8351-1BB8A3165BB8}" type="presOf" srcId="{B7C3B526-835A-4DF2-BB72-D1C6DFD2A068}" destId="{077CFAF2-99A7-4655-BB19-FC0E1741CD0D}" srcOrd="1" destOrd="0" presId="urn:microsoft.com/office/officeart/2005/8/layout/list1"/>
    <dgm:cxn modelId="{FF8812A1-82DF-4DB6-882C-FFF2CB45673E}" type="presOf" srcId="{095D34D5-3AB1-4A08-B7CB-5CEE0D2D333B}" destId="{57AEF100-01A7-451E-A557-D5033BCFB825}" srcOrd="1" destOrd="0" presId="urn:microsoft.com/office/officeart/2005/8/layout/list1"/>
    <dgm:cxn modelId="{9582027A-42F3-4A5D-A516-D4429DC0AF52}" type="presOf" srcId="{D1964862-F286-400B-AAC2-F6226B2B1D85}" destId="{48989527-B365-4B62-B5F0-F4195CC65F60}" srcOrd="0" destOrd="0" presId="urn:microsoft.com/office/officeart/2005/8/layout/list1"/>
    <dgm:cxn modelId="{763E3B0A-93E3-4CB5-8C8F-699FE7192BB4}" type="presOf" srcId="{87C79BFD-129E-4FE2-B1C4-1B556F65106D}" destId="{C9F80D4D-9051-47E9-BA28-9B4F24E776FF}" srcOrd="1" destOrd="0" presId="urn:microsoft.com/office/officeart/2005/8/layout/list1"/>
    <dgm:cxn modelId="{9D457A4A-CE24-4D0D-BC30-07030629E336}" type="presOf" srcId="{50F872BE-E9D1-41A9-85C3-3FAC36D19B49}" destId="{1D01BA63-2420-42F6-8980-1DA351A9EAD7}" srcOrd="1" destOrd="0" presId="urn:microsoft.com/office/officeart/2005/8/layout/list1"/>
    <dgm:cxn modelId="{07569F40-5949-4046-8436-86F0761FAE96}" type="presOf" srcId="{095D34D5-3AB1-4A08-B7CB-5CEE0D2D333B}" destId="{B7735A5A-783B-4EDD-9CFE-0483252ED42A}" srcOrd="0" destOrd="0" presId="urn:microsoft.com/office/officeart/2005/8/layout/list1"/>
    <dgm:cxn modelId="{54467624-BF8A-4CCF-BBF8-AE651C2BD79E}" type="presOf" srcId="{6A8A7025-1695-4896-8A2E-1E0542E62A5B}" destId="{A5B4F5BD-089D-4322-83CF-20E29A95FB3A}" srcOrd="0" destOrd="0" presId="urn:microsoft.com/office/officeart/2005/8/layout/list1"/>
    <dgm:cxn modelId="{BAFBCDC7-69C0-40E9-AB54-0E73620F2F8E}" type="presOf" srcId="{C4042C2E-A9CB-4813-B234-5B6C95AA7D77}" destId="{4F554078-A356-4FB5-B427-81BB910ADC93}" srcOrd="0" destOrd="0" presId="urn:microsoft.com/office/officeart/2005/8/layout/list1"/>
    <dgm:cxn modelId="{FD4A6A58-7D72-4626-B739-B0E477720A4D}" type="presOf" srcId="{87C79BFD-129E-4FE2-B1C4-1B556F65106D}" destId="{9E427432-8112-4F61-81D7-B3E201987510}" srcOrd="0" destOrd="0" presId="urn:microsoft.com/office/officeart/2005/8/layout/list1"/>
    <dgm:cxn modelId="{EA8AE89D-D542-4041-82AA-77D0C83D2A73}" srcId="{D1964862-F286-400B-AAC2-F6226B2B1D85}" destId="{C4042C2E-A9CB-4813-B234-5B6C95AA7D77}" srcOrd="1" destOrd="0" parTransId="{211F5C6C-5160-46FD-86D6-310406995E84}" sibTransId="{0658E1DC-3458-49E3-A041-36045711EDA7}"/>
    <dgm:cxn modelId="{E27D8591-A77E-41DF-956C-444693996DEA}" type="presOf" srcId="{50F872BE-E9D1-41A9-85C3-3FAC36D19B49}" destId="{5094C2C5-0B3A-4D08-B565-D4D8BB927239}" srcOrd="0" destOrd="0" presId="urn:microsoft.com/office/officeart/2005/8/layout/list1"/>
    <dgm:cxn modelId="{3D460C1E-BE18-48E1-9DCB-4A5ABD9EBDE5}" type="presParOf" srcId="{48989527-B365-4B62-B5F0-F4195CC65F60}" destId="{0437E536-28EB-41A1-B37F-20F7444017FB}" srcOrd="0" destOrd="0" presId="urn:microsoft.com/office/officeart/2005/8/layout/list1"/>
    <dgm:cxn modelId="{DEADBE1D-2A38-43F3-AE59-34B645582A23}" type="presParOf" srcId="{0437E536-28EB-41A1-B37F-20F7444017FB}" destId="{03151112-3CDE-41E8-A814-CE597F73117C}" srcOrd="0" destOrd="0" presId="urn:microsoft.com/office/officeart/2005/8/layout/list1"/>
    <dgm:cxn modelId="{82A69420-FDF9-4772-8F61-E69DA3A86FFB}" type="presParOf" srcId="{0437E536-28EB-41A1-B37F-20F7444017FB}" destId="{077CFAF2-99A7-4655-BB19-FC0E1741CD0D}" srcOrd="1" destOrd="0" presId="urn:microsoft.com/office/officeart/2005/8/layout/list1"/>
    <dgm:cxn modelId="{C45315EB-0E35-402A-83C2-844C81229D8E}" type="presParOf" srcId="{48989527-B365-4B62-B5F0-F4195CC65F60}" destId="{57DB635B-3DA1-455F-A6D6-376A3757E593}" srcOrd="1" destOrd="0" presId="urn:microsoft.com/office/officeart/2005/8/layout/list1"/>
    <dgm:cxn modelId="{A9008BE9-D46C-4E17-8700-D44315FC6C92}" type="presParOf" srcId="{48989527-B365-4B62-B5F0-F4195CC65F60}" destId="{43BBF638-BBAF-4BEB-A64D-891A36684A00}" srcOrd="2" destOrd="0" presId="urn:microsoft.com/office/officeart/2005/8/layout/list1"/>
    <dgm:cxn modelId="{680AFF37-915B-4DAF-8F6B-D3E88AB152E2}" type="presParOf" srcId="{48989527-B365-4B62-B5F0-F4195CC65F60}" destId="{41E4E55F-0668-48E4-B6D8-5C1CC346C61F}" srcOrd="3" destOrd="0" presId="urn:microsoft.com/office/officeart/2005/8/layout/list1"/>
    <dgm:cxn modelId="{4E449BAF-1C5E-4E2E-AD79-599798885B03}" type="presParOf" srcId="{48989527-B365-4B62-B5F0-F4195CC65F60}" destId="{AC0551E2-9884-42AD-A51E-C0EF5A1A3D0E}" srcOrd="4" destOrd="0" presId="urn:microsoft.com/office/officeart/2005/8/layout/list1"/>
    <dgm:cxn modelId="{BF223EBC-46BB-4CC8-8F9C-7E2D4C638828}" type="presParOf" srcId="{AC0551E2-9884-42AD-A51E-C0EF5A1A3D0E}" destId="{4F554078-A356-4FB5-B427-81BB910ADC93}" srcOrd="0" destOrd="0" presId="urn:microsoft.com/office/officeart/2005/8/layout/list1"/>
    <dgm:cxn modelId="{15F75469-6FF4-4647-8AE7-27941AB133CC}" type="presParOf" srcId="{AC0551E2-9884-42AD-A51E-C0EF5A1A3D0E}" destId="{6E31EBDC-0E7B-4C94-9CA6-B67609650073}" srcOrd="1" destOrd="0" presId="urn:microsoft.com/office/officeart/2005/8/layout/list1"/>
    <dgm:cxn modelId="{E70D95BE-2247-4A47-8699-4E5C6412EC6E}" type="presParOf" srcId="{48989527-B365-4B62-B5F0-F4195CC65F60}" destId="{49C92F95-0717-4F7E-9966-3D291F95EB72}" srcOrd="5" destOrd="0" presId="urn:microsoft.com/office/officeart/2005/8/layout/list1"/>
    <dgm:cxn modelId="{47E84A45-DDAE-463B-811C-37FFCE1AFCE3}" type="presParOf" srcId="{48989527-B365-4B62-B5F0-F4195CC65F60}" destId="{632D4781-7274-46EC-911F-DD47FA8D6AD8}" srcOrd="6" destOrd="0" presId="urn:microsoft.com/office/officeart/2005/8/layout/list1"/>
    <dgm:cxn modelId="{0A3B424F-11A6-40D8-BECD-22F2349E0B2E}" type="presParOf" srcId="{48989527-B365-4B62-B5F0-F4195CC65F60}" destId="{E71F115B-6DE4-47E6-923A-B1190D7A1827}" srcOrd="7" destOrd="0" presId="urn:microsoft.com/office/officeart/2005/8/layout/list1"/>
    <dgm:cxn modelId="{0824C519-EB3C-4411-BDC5-791A747758C7}" type="presParOf" srcId="{48989527-B365-4B62-B5F0-F4195CC65F60}" destId="{5E06101B-CFA5-4F95-80C2-80F90BA3E043}" srcOrd="8" destOrd="0" presId="urn:microsoft.com/office/officeart/2005/8/layout/list1"/>
    <dgm:cxn modelId="{7C64BA82-B7B7-41DE-915A-45CCA9B3FC53}" type="presParOf" srcId="{5E06101B-CFA5-4F95-80C2-80F90BA3E043}" destId="{A5B4F5BD-089D-4322-83CF-20E29A95FB3A}" srcOrd="0" destOrd="0" presId="urn:microsoft.com/office/officeart/2005/8/layout/list1"/>
    <dgm:cxn modelId="{3D39C3C4-D962-4D78-A977-C65A2743547A}" type="presParOf" srcId="{5E06101B-CFA5-4F95-80C2-80F90BA3E043}" destId="{25122173-6727-4D98-9C77-3F6288C79DA4}" srcOrd="1" destOrd="0" presId="urn:microsoft.com/office/officeart/2005/8/layout/list1"/>
    <dgm:cxn modelId="{449D71CF-5D19-407A-8179-54FAB6D9F8B4}" type="presParOf" srcId="{48989527-B365-4B62-B5F0-F4195CC65F60}" destId="{7C44EFAF-A901-4B00-96BF-03A512CAFF07}" srcOrd="9" destOrd="0" presId="urn:microsoft.com/office/officeart/2005/8/layout/list1"/>
    <dgm:cxn modelId="{FAFA476A-357D-4993-9A58-F935A7A7FFC2}" type="presParOf" srcId="{48989527-B365-4B62-B5F0-F4195CC65F60}" destId="{42EE073C-59B6-4EAF-9790-87AC2A67DCE9}" srcOrd="10" destOrd="0" presId="urn:microsoft.com/office/officeart/2005/8/layout/list1"/>
    <dgm:cxn modelId="{94D3F391-BF00-42B1-8109-13260B5F8856}" type="presParOf" srcId="{48989527-B365-4B62-B5F0-F4195CC65F60}" destId="{DF1300FF-E72F-444F-9518-B50B2D33D711}" srcOrd="11" destOrd="0" presId="urn:microsoft.com/office/officeart/2005/8/layout/list1"/>
    <dgm:cxn modelId="{16925776-BB56-4561-82B4-891769E56C4C}" type="presParOf" srcId="{48989527-B365-4B62-B5F0-F4195CC65F60}" destId="{8B3909C3-EE8C-4655-9615-1E7C3DD997FD}" srcOrd="12" destOrd="0" presId="urn:microsoft.com/office/officeart/2005/8/layout/list1"/>
    <dgm:cxn modelId="{ED4ECBE9-E294-48B4-9A14-DE51BC44F7C8}" type="presParOf" srcId="{8B3909C3-EE8C-4655-9615-1E7C3DD997FD}" destId="{B7735A5A-783B-4EDD-9CFE-0483252ED42A}" srcOrd="0" destOrd="0" presId="urn:microsoft.com/office/officeart/2005/8/layout/list1"/>
    <dgm:cxn modelId="{E7068175-29B3-47F5-8EE4-1FE12EFC6F91}" type="presParOf" srcId="{8B3909C3-EE8C-4655-9615-1E7C3DD997FD}" destId="{57AEF100-01A7-451E-A557-D5033BCFB825}" srcOrd="1" destOrd="0" presId="urn:microsoft.com/office/officeart/2005/8/layout/list1"/>
    <dgm:cxn modelId="{984EEF9F-6515-47F2-A656-550C278D9E2E}" type="presParOf" srcId="{48989527-B365-4B62-B5F0-F4195CC65F60}" destId="{534AF634-6038-4026-AEAF-4509E0B476CD}" srcOrd="13" destOrd="0" presId="urn:microsoft.com/office/officeart/2005/8/layout/list1"/>
    <dgm:cxn modelId="{76F331E4-3B34-44EE-A3B7-61FE84CC289E}" type="presParOf" srcId="{48989527-B365-4B62-B5F0-F4195CC65F60}" destId="{20238206-AF0F-4726-98D2-223BF4AE6639}" srcOrd="14" destOrd="0" presId="urn:microsoft.com/office/officeart/2005/8/layout/list1"/>
    <dgm:cxn modelId="{98AA5A96-5BAB-45A1-8ADF-5DD9CFE1ED99}" type="presParOf" srcId="{48989527-B365-4B62-B5F0-F4195CC65F60}" destId="{CD504948-881B-4636-B926-9C68702A619D}" srcOrd="15" destOrd="0" presId="urn:microsoft.com/office/officeart/2005/8/layout/list1"/>
    <dgm:cxn modelId="{ECE57607-BCB0-4EAA-AB1A-3FD9F08D0D0D}" type="presParOf" srcId="{48989527-B365-4B62-B5F0-F4195CC65F60}" destId="{C1B4B752-FD66-4949-BFC6-C0B0B3D7B9D7}" srcOrd="16" destOrd="0" presId="urn:microsoft.com/office/officeart/2005/8/layout/list1"/>
    <dgm:cxn modelId="{BCF946D1-3F00-4CFC-9722-3F912887D8B3}" type="presParOf" srcId="{C1B4B752-FD66-4949-BFC6-C0B0B3D7B9D7}" destId="{9E427432-8112-4F61-81D7-B3E201987510}" srcOrd="0" destOrd="0" presId="urn:microsoft.com/office/officeart/2005/8/layout/list1"/>
    <dgm:cxn modelId="{69B24B49-F757-4125-8DF3-792E0F58416B}" type="presParOf" srcId="{C1B4B752-FD66-4949-BFC6-C0B0B3D7B9D7}" destId="{C9F80D4D-9051-47E9-BA28-9B4F24E776FF}" srcOrd="1" destOrd="0" presId="urn:microsoft.com/office/officeart/2005/8/layout/list1"/>
    <dgm:cxn modelId="{96BEBAA1-7576-4C76-BB19-EF7FFEBFF146}" type="presParOf" srcId="{48989527-B365-4B62-B5F0-F4195CC65F60}" destId="{39B56394-7693-4852-A3D7-54B5836A840E}" srcOrd="17" destOrd="0" presId="urn:microsoft.com/office/officeart/2005/8/layout/list1"/>
    <dgm:cxn modelId="{A30C5191-5381-4CC1-99C8-5EA764E991E6}" type="presParOf" srcId="{48989527-B365-4B62-B5F0-F4195CC65F60}" destId="{291DD71B-2515-4427-9CAC-87DD83447667}" srcOrd="18" destOrd="0" presId="urn:microsoft.com/office/officeart/2005/8/layout/list1"/>
    <dgm:cxn modelId="{04BF411F-37E7-40F8-A4F5-1949BC02CD78}" type="presParOf" srcId="{48989527-B365-4B62-B5F0-F4195CC65F60}" destId="{C069A1F2-4F7B-4EAA-B29F-A8F9BD8C5655}" srcOrd="19" destOrd="0" presId="urn:microsoft.com/office/officeart/2005/8/layout/list1"/>
    <dgm:cxn modelId="{65040FA8-F941-4CC3-B096-5954E52B3193}" type="presParOf" srcId="{48989527-B365-4B62-B5F0-F4195CC65F60}" destId="{2D9EF891-7DF8-4D1E-A1DE-89B5B06A5ADC}" srcOrd="20" destOrd="0" presId="urn:microsoft.com/office/officeart/2005/8/layout/list1"/>
    <dgm:cxn modelId="{0168F8F7-E218-4D35-8248-A66D49F4DB41}" type="presParOf" srcId="{2D9EF891-7DF8-4D1E-A1DE-89B5B06A5ADC}" destId="{5094C2C5-0B3A-4D08-B565-D4D8BB927239}" srcOrd="0" destOrd="0" presId="urn:microsoft.com/office/officeart/2005/8/layout/list1"/>
    <dgm:cxn modelId="{8A16F092-6425-403F-94A1-60D89C1D6B4A}" type="presParOf" srcId="{2D9EF891-7DF8-4D1E-A1DE-89B5B06A5ADC}" destId="{1D01BA63-2420-42F6-8980-1DA351A9EAD7}" srcOrd="1" destOrd="0" presId="urn:microsoft.com/office/officeart/2005/8/layout/list1"/>
    <dgm:cxn modelId="{F86D3EF7-DA83-4619-83A6-BFA767CAD46E}" type="presParOf" srcId="{48989527-B365-4B62-B5F0-F4195CC65F60}" destId="{639FE4DC-FE76-4B54-80FF-0995C0200A26}" srcOrd="21" destOrd="0" presId="urn:microsoft.com/office/officeart/2005/8/layout/list1"/>
    <dgm:cxn modelId="{C6564CFC-5013-46A3-B4E8-99D3D32066A7}" type="presParOf" srcId="{48989527-B365-4B62-B5F0-F4195CC65F60}" destId="{963A0542-7CEC-4AA2-A717-57C66C1BB56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B06917-7334-4905-81AC-F71D8F7B130F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D97655-016A-449D-A248-F0C63A425C72}">
      <dgm:prSet phldrT="[Текст]" custT="1"/>
      <dgm:spPr/>
      <dgm:t>
        <a:bodyPr/>
        <a:lstStyle/>
        <a:p>
          <a:r>
            <a:rPr lang="ru-RU" sz="2800" dirty="0" smtClean="0"/>
            <a:t>Задачи реальны, достижимы, конкретны</a:t>
          </a:r>
          <a:endParaRPr lang="ru-RU" sz="2800" dirty="0"/>
        </a:p>
      </dgm:t>
    </dgm:pt>
    <dgm:pt modelId="{CB0FC02B-691F-4486-90F3-A781C6EB2491}" type="parTrans" cxnId="{AC754372-96E1-40C1-B72B-CCAA15446071}">
      <dgm:prSet/>
      <dgm:spPr/>
      <dgm:t>
        <a:bodyPr/>
        <a:lstStyle/>
        <a:p>
          <a:endParaRPr lang="ru-RU"/>
        </a:p>
      </dgm:t>
    </dgm:pt>
    <dgm:pt modelId="{4F514B1B-E663-45F7-9956-8951B80659F3}" type="sibTrans" cxnId="{AC754372-96E1-40C1-B72B-CCAA15446071}">
      <dgm:prSet/>
      <dgm:spPr/>
      <dgm:t>
        <a:bodyPr/>
        <a:lstStyle/>
        <a:p>
          <a:endParaRPr lang="ru-RU"/>
        </a:p>
      </dgm:t>
    </dgm:pt>
    <dgm:pt modelId="{79671472-7D27-4A45-9DDA-5CE7A19F4154}">
      <dgm:prSet phldrT="[Текст]" custT="1"/>
      <dgm:spPr/>
      <dgm:t>
        <a:bodyPr/>
        <a:lstStyle/>
        <a:p>
          <a:r>
            <a:rPr lang="ru-RU" sz="2800" dirty="0" smtClean="0"/>
            <a:t>Соотносимо с типом и содержанием урока</a:t>
          </a:r>
          <a:endParaRPr lang="ru-RU" sz="2800" dirty="0"/>
        </a:p>
      </dgm:t>
    </dgm:pt>
    <dgm:pt modelId="{06203755-4130-49A0-99EC-A977294FE090}" type="parTrans" cxnId="{6AC67EA0-1DF2-45D3-8FB7-3EC68D811B88}">
      <dgm:prSet/>
      <dgm:spPr/>
      <dgm:t>
        <a:bodyPr/>
        <a:lstStyle/>
        <a:p>
          <a:endParaRPr lang="ru-RU"/>
        </a:p>
      </dgm:t>
    </dgm:pt>
    <dgm:pt modelId="{8C53363A-74D1-4A62-B04B-7571A1E43CF7}" type="sibTrans" cxnId="{6AC67EA0-1DF2-45D3-8FB7-3EC68D811B88}">
      <dgm:prSet/>
      <dgm:spPr/>
      <dgm:t>
        <a:bodyPr/>
        <a:lstStyle/>
        <a:p>
          <a:endParaRPr lang="ru-RU"/>
        </a:p>
      </dgm:t>
    </dgm:pt>
    <dgm:pt modelId="{0E6E3F5C-442A-4EC4-9BE3-985FC7DE40EC}">
      <dgm:prSet phldrT="[Текст]" custT="1"/>
      <dgm:spPr/>
      <dgm:t>
        <a:bodyPr/>
        <a:lstStyle/>
        <a:p>
          <a:r>
            <a:rPr lang="ru-RU" sz="2800" dirty="0" smtClean="0"/>
            <a:t>Личностно ориентировано</a:t>
          </a:r>
          <a:endParaRPr lang="ru-RU" sz="2800" dirty="0"/>
        </a:p>
      </dgm:t>
    </dgm:pt>
    <dgm:pt modelId="{F8737DE3-7EBC-45BF-8DE3-FB9794E54BB8}" type="parTrans" cxnId="{89A37D78-AB8B-4F68-97E4-B7AC8B746A48}">
      <dgm:prSet/>
      <dgm:spPr/>
      <dgm:t>
        <a:bodyPr/>
        <a:lstStyle/>
        <a:p>
          <a:endParaRPr lang="ru-RU"/>
        </a:p>
      </dgm:t>
    </dgm:pt>
    <dgm:pt modelId="{3DD7D01B-BB18-4D44-9E2F-CA1D33A5B040}" type="sibTrans" cxnId="{89A37D78-AB8B-4F68-97E4-B7AC8B746A48}">
      <dgm:prSet/>
      <dgm:spPr/>
      <dgm:t>
        <a:bodyPr/>
        <a:lstStyle/>
        <a:p>
          <a:endParaRPr lang="ru-RU"/>
        </a:p>
      </dgm:t>
    </dgm:pt>
    <dgm:pt modelId="{2D8E93DB-ED25-4594-9FE1-93385BDFF60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dirty="0" smtClean="0"/>
            <a:t>Сформулировано продуктивно, т.е. «от ученика»</a:t>
          </a:r>
          <a:endParaRPr lang="ru-RU" sz="2800" dirty="0"/>
        </a:p>
      </dgm:t>
    </dgm:pt>
    <dgm:pt modelId="{6BC3E1D5-3032-444D-A1B3-9D5A257A4689}" type="parTrans" cxnId="{BE13A9EF-CAE2-4C77-8F51-2FDC16D1D2A6}">
      <dgm:prSet/>
      <dgm:spPr/>
      <dgm:t>
        <a:bodyPr/>
        <a:lstStyle/>
        <a:p>
          <a:endParaRPr lang="ru-RU"/>
        </a:p>
      </dgm:t>
    </dgm:pt>
    <dgm:pt modelId="{F7AFA772-942D-4701-B6B4-F217A1E48950}" type="sibTrans" cxnId="{BE13A9EF-CAE2-4C77-8F51-2FDC16D1D2A6}">
      <dgm:prSet/>
      <dgm:spPr/>
      <dgm:t>
        <a:bodyPr/>
        <a:lstStyle/>
        <a:p>
          <a:endParaRPr lang="ru-RU"/>
        </a:p>
      </dgm:t>
    </dgm:pt>
    <dgm:pt modelId="{CA91435B-7086-4FBE-881A-C32D82FA91B9}" type="pres">
      <dgm:prSet presAssocID="{05B06917-7334-4905-81AC-F71D8F7B13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868DC-8C28-4600-9F4E-A24F0A074D79}" type="pres">
      <dgm:prSet presAssocID="{DED97655-016A-449D-A248-F0C63A425C72}" presName="node" presStyleLbl="node1" presStyleIdx="0" presStyleCnt="4" custScaleX="203176" custRadScaleRad="104465" custRadScaleInc="2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B8C08-E887-4FA2-9309-A93E772492E0}" type="pres">
      <dgm:prSet presAssocID="{DED97655-016A-449D-A248-F0C63A425C72}" presName="spNode" presStyleCnt="0"/>
      <dgm:spPr/>
    </dgm:pt>
    <dgm:pt modelId="{A167D618-3F57-4F9C-86FA-F8517A88E812}" type="pres">
      <dgm:prSet presAssocID="{4F514B1B-E663-45F7-9956-8951B80659F3}" presName="sibTrans" presStyleLbl="sibTrans1D1" presStyleIdx="0" presStyleCnt="4"/>
      <dgm:spPr/>
      <dgm:t>
        <a:bodyPr/>
        <a:lstStyle/>
        <a:p>
          <a:endParaRPr lang="ru-RU"/>
        </a:p>
      </dgm:t>
    </dgm:pt>
    <dgm:pt modelId="{C30842D3-CFC0-42A8-B8F5-D27C41D75120}" type="pres">
      <dgm:prSet presAssocID="{79671472-7D27-4A45-9DDA-5CE7A19F4154}" presName="node" presStyleLbl="node1" presStyleIdx="1" presStyleCnt="4" custScaleX="226679" custRadScaleRad="112925" custRadScaleInc="-3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0C007-2097-423D-8273-7E8BA4C92D16}" type="pres">
      <dgm:prSet presAssocID="{79671472-7D27-4A45-9DDA-5CE7A19F4154}" presName="spNode" presStyleCnt="0"/>
      <dgm:spPr/>
    </dgm:pt>
    <dgm:pt modelId="{2C63BA91-17FD-4523-8881-16A0C95A5B8B}" type="pres">
      <dgm:prSet presAssocID="{8C53363A-74D1-4A62-B04B-7571A1E43CF7}" presName="sibTrans" presStyleLbl="sibTrans1D1" presStyleIdx="1" presStyleCnt="4"/>
      <dgm:spPr/>
      <dgm:t>
        <a:bodyPr/>
        <a:lstStyle/>
        <a:p>
          <a:endParaRPr lang="ru-RU"/>
        </a:p>
      </dgm:t>
    </dgm:pt>
    <dgm:pt modelId="{13DEF662-A628-48CC-869F-B065E2875326}" type="pres">
      <dgm:prSet presAssocID="{0E6E3F5C-442A-4EC4-9BE3-985FC7DE40EC}" presName="node" presStyleLbl="node1" presStyleIdx="2" presStyleCnt="4" custScaleX="197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079C6-735A-4028-B12B-C4BDFFD0A2F0}" type="pres">
      <dgm:prSet presAssocID="{0E6E3F5C-442A-4EC4-9BE3-985FC7DE40EC}" presName="spNode" presStyleCnt="0"/>
      <dgm:spPr/>
    </dgm:pt>
    <dgm:pt modelId="{6AB889E9-F609-4EB7-B618-876430E7FB4F}" type="pres">
      <dgm:prSet presAssocID="{3DD7D01B-BB18-4D44-9E2F-CA1D33A5B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0F10D891-6A12-4EB4-8458-9F700E164152}" type="pres">
      <dgm:prSet presAssocID="{2D8E93DB-ED25-4594-9FE1-93385BDFF609}" presName="node" presStyleLbl="node1" presStyleIdx="3" presStyleCnt="4" custScaleX="244583" custRadScaleRad="109947" custRadScaleInc="3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1531E-393D-49ED-9B61-7BAADC3EB6B8}" type="pres">
      <dgm:prSet presAssocID="{2D8E93DB-ED25-4594-9FE1-93385BDFF609}" presName="spNode" presStyleCnt="0"/>
      <dgm:spPr/>
    </dgm:pt>
    <dgm:pt modelId="{3E6B13ED-BFCA-4FEF-AA49-D26A33C5C48F}" type="pres">
      <dgm:prSet presAssocID="{F7AFA772-942D-4701-B6B4-F217A1E48950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BE13A9EF-CAE2-4C77-8F51-2FDC16D1D2A6}" srcId="{05B06917-7334-4905-81AC-F71D8F7B130F}" destId="{2D8E93DB-ED25-4594-9FE1-93385BDFF609}" srcOrd="3" destOrd="0" parTransId="{6BC3E1D5-3032-444D-A1B3-9D5A257A4689}" sibTransId="{F7AFA772-942D-4701-B6B4-F217A1E48950}"/>
    <dgm:cxn modelId="{CE0AADC8-1DA8-48E4-89ED-C4F497EDF035}" type="presOf" srcId="{05B06917-7334-4905-81AC-F71D8F7B130F}" destId="{CA91435B-7086-4FBE-881A-C32D82FA91B9}" srcOrd="0" destOrd="0" presId="urn:microsoft.com/office/officeart/2005/8/layout/cycle6"/>
    <dgm:cxn modelId="{F6E3C9B5-CA80-4E5D-A48F-2AEF85EE6C7D}" type="presOf" srcId="{4F514B1B-E663-45F7-9956-8951B80659F3}" destId="{A167D618-3F57-4F9C-86FA-F8517A88E812}" srcOrd="0" destOrd="0" presId="urn:microsoft.com/office/officeart/2005/8/layout/cycle6"/>
    <dgm:cxn modelId="{64B4CD9D-647C-4FEF-9E0F-D315D0D33CC4}" type="presOf" srcId="{3DD7D01B-BB18-4D44-9E2F-CA1D33A5B040}" destId="{6AB889E9-F609-4EB7-B618-876430E7FB4F}" srcOrd="0" destOrd="0" presId="urn:microsoft.com/office/officeart/2005/8/layout/cycle6"/>
    <dgm:cxn modelId="{37BF8987-9ED3-4BB9-A931-88325D862631}" type="presOf" srcId="{2D8E93DB-ED25-4594-9FE1-93385BDFF609}" destId="{0F10D891-6A12-4EB4-8458-9F700E164152}" srcOrd="0" destOrd="0" presId="urn:microsoft.com/office/officeart/2005/8/layout/cycle6"/>
    <dgm:cxn modelId="{DBB7D62F-1B1D-48EF-B2E8-22244625FAB5}" type="presOf" srcId="{79671472-7D27-4A45-9DDA-5CE7A19F4154}" destId="{C30842D3-CFC0-42A8-B8F5-D27C41D75120}" srcOrd="0" destOrd="0" presId="urn:microsoft.com/office/officeart/2005/8/layout/cycle6"/>
    <dgm:cxn modelId="{AC754372-96E1-40C1-B72B-CCAA15446071}" srcId="{05B06917-7334-4905-81AC-F71D8F7B130F}" destId="{DED97655-016A-449D-A248-F0C63A425C72}" srcOrd="0" destOrd="0" parTransId="{CB0FC02B-691F-4486-90F3-A781C6EB2491}" sibTransId="{4F514B1B-E663-45F7-9956-8951B80659F3}"/>
    <dgm:cxn modelId="{96F0EB2D-ACBC-44F7-9880-0964F35369E6}" type="presOf" srcId="{F7AFA772-942D-4701-B6B4-F217A1E48950}" destId="{3E6B13ED-BFCA-4FEF-AA49-D26A33C5C48F}" srcOrd="0" destOrd="0" presId="urn:microsoft.com/office/officeart/2005/8/layout/cycle6"/>
    <dgm:cxn modelId="{6AC67EA0-1DF2-45D3-8FB7-3EC68D811B88}" srcId="{05B06917-7334-4905-81AC-F71D8F7B130F}" destId="{79671472-7D27-4A45-9DDA-5CE7A19F4154}" srcOrd="1" destOrd="0" parTransId="{06203755-4130-49A0-99EC-A977294FE090}" sibTransId="{8C53363A-74D1-4A62-B04B-7571A1E43CF7}"/>
    <dgm:cxn modelId="{03CA777E-353C-4CA3-A550-B233F41DED3C}" type="presOf" srcId="{8C53363A-74D1-4A62-B04B-7571A1E43CF7}" destId="{2C63BA91-17FD-4523-8881-16A0C95A5B8B}" srcOrd="0" destOrd="0" presId="urn:microsoft.com/office/officeart/2005/8/layout/cycle6"/>
    <dgm:cxn modelId="{677BEC3A-F3AC-4875-B85B-D8E6ADEA2642}" type="presOf" srcId="{DED97655-016A-449D-A248-F0C63A425C72}" destId="{58C868DC-8C28-4600-9F4E-A24F0A074D79}" srcOrd="0" destOrd="0" presId="urn:microsoft.com/office/officeart/2005/8/layout/cycle6"/>
    <dgm:cxn modelId="{89A37D78-AB8B-4F68-97E4-B7AC8B746A48}" srcId="{05B06917-7334-4905-81AC-F71D8F7B130F}" destId="{0E6E3F5C-442A-4EC4-9BE3-985FC7DE40EC}" srcOrd="2" destOrd="0" parTransId="{F8737DE3-7EBC-45BF-8DE3-FB9794E54BB8}" sibTransId="{3DD7D01B-BB18-4D44-9E2F-CA1D33A5B040}"/>
    <dgm:cxn modelId="{24A9DF5B-AF84-4514-8F0E-6A2B2C2C3384}" type="presOf" srcId="{0E6E3F5C-442A-4EC4-9BE3-985FC7DE40EC}" destId="{13DEF662-A628-48CC-869F-B065E2875326}" srcOrd="0" destOrd="0" presId="urn:microsoft.com/office/officeart/2005/8/layout/cycle6"/>
    <dgm:cxn modelId="{2BFE8859-7B5D-4199-9B2E-037C319AA877}" type="presParOf" srcId="{CA91435B-7086-4FBE-881A-C32D82FA91B9}" destId="{58C868DC-8C28-4600-9F4E-A24F0A074D79}" srcOrd="0" destOrd="0" presId="urn:microsoft.com/office/officeart/2005/8/layout/cycle6"/>
    <dgm:cxn modelId="{8881424E-81F7-4136-A88C-23BCB2BBF253}" type="presParOf" srcId="{CA91435B-7086-4FBE-881A-C32D82FA91B9}" destId="{E6BB8C08-E887-4FA2-9309-A93E772492E0}" srcOrd="1" destOrd="0" presId="urn:microsoft.com/office/officeart/2005/8/layout/cycle6"/>
    <dgm:cxn modelId="{DD051324-F60D-490A-B13D-C04463474B01}" type="presParOf" srcId="{CA91435B-7086-4FBE-881A-C32D82FA91B9}" destId="{A167D618-3F57-4F9C-86FA-F8517A88E812}" srcOrd="2" destOrd="0" presId="urn:microsoft.com/office/officeart/2005/8/layout/cycle6"/>
    <dgm:cxn modelId="{B84C1138-B245-40BB-B212-B3E2536B5A9D}" type="presParOf" srcId="{CA91435B-7086-4FBE-881A-C32D82FA91B9}" destId="{C30842D3-CFC0-42A8-B8F5-D27C41D75120}" srcOrd="3" destOrd="0" presId="urn:microsoft.com/office/officeart/2005/8/layout/cycle6"/>
    <dgm:cxn modelId="{52300215-948D-47AE-A948-A549C54D2A92}" type="presParOf" srcId="{CA91435B-7086-4FBE-881A-C32D82FA91B9}" destId="{3990C007-2097-423D-8273-7E8BA4C92D16}" srcOrd="4" destOrd="0" presId="urn:microsoft.com/office/officeart/2005/8/layout/cycle6"/>
    <dgm:cxn modelId="{7008C7A3-A88E-4E9D-B605-BDD23106DF22}" type="presParOf" srcId="{CA91435B-7086-4FBE-881A-C32D82FA91B9}" destId="{2C63BA91-17FD-4523-8881-16A0C95A5B8B}" srcOrd="5" destOrd="0" presId="urn:microsoft.com/office/officeart/2005/8/layout/cycle6"/>
    <dgm:cxn modelId="{26CCC796-41F9-4AC3-8794-7FCC50D8A1ED}" type="presParOf" srcId="{CA91435B-7086-4FBE-881A-C32D82FA91B9}" destId="{13DEF662-A628-48CC-869F-B065E2875326}" srcOrd="6" destOrd="0" presId="urn:microsoft.com/office/officeart/2005/8/layout/cycle6"/>
    <dgm:cxn modelId="{06ADC5F6-01A8-4F01-A430-39D3565558CD}" type="presParOf" srcId="{CA91435B-7086-4FBE-881A-C32D82FA91B9}" destId="{06D079C6-735A-4028-B12B-C4BDFFD0A2F0}" srcOrd="7" destOrd="0" presId="urn:microsoft.com/office/officeart/2005/8/layout/cycle6"/>
    <dgm:cxn modelId="{E4219549-C95A-4789-AEE2-26E054D3A59B}" type="presParOf" srcId="{CA91435B-7086-4FBE-881A-C32D82FA91B9}" destId="{6AB889E9-F609-4EB7-B618-876430E7FB4F}" srcOrd="8" destOrd="0" presId="urn:microsoft.com/office/officeart/2005/8/layout/cycle6"/>
    <dgm:cxn modelId="{45080046-890C-4F43-8F59-CF3166699709}" type="presParOf" srcId="{CA91435B-7086-4FBE-881A-C32D82FA91B9}" destId="{0F10D891-6A12-4EB4-8458-9F700E164152}" srcOrd="9" destOrd="0" presId="urn:microsoft.com/office/officeart/2005/8/layout/cycle6"/>
    <dgm:cxn modelId="{296DAD04-AE6A-4828-8818-943D2C07690B}" type="presParOf" srcId="{CA91435B-7086-4FBE-881A-C32D82FA91B9}" destId="{7DE1531E-393D-49ED-9B61-7BAADC3EB6B8}" srcOrd="10" destOrd="0" presId="urn:microsoft.com/office/officeart/2005/8/layout/cycle6"/>
    <dgm:cxn modelId="{3EC49C69-BF6A-4C38-A93C-3B88A0A0DEAA}" type="presParOf" srcId="{CA91435B-7086-4FBE-881A-C32D82FA91B9}" destId="{3E6B13ED-BFCA-4FEF-AA49-D26A33C5C48F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DCE54-25C2-4B64-8E97-9DDD598F3E18}">
      <dsp:nvSpPr>
        <dsp:cNvPr id="0" name=""/>
        <dsp:cNvSpPr/>
      </dsp:nvSpPr>
      <dsp:spPr>
        <a:xfrm>
          <a:off x="3932716" y="1261611"/>
          <a:ext cx="3080127" cy="356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189"/>
              </a:lnTo>
              <a:lnTo>
                <a:pt x="3080127" y="178189"/>
              </a:lnTo>
              <a:lnTo>
                <a:pt x="3080127" y="356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E2AC8-26AE-4A71-BABA-E5377088B779}">
      <dsp:nvSpPr>
        <dsp:cNvPr id="0" name=""/>
        <dsp:cNvSpPr/>
      </dsp:nvSpPr>
      <dsp:spPr>
        <a:xfrm>
          <a:off x="3932716" y="1261611"/>
          <a:ext cx="1026709" cy="356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189"/>
              </a:lnTo>
              <a:lnTo>
                <a:pt x="1026709" y="178189"/>
              </a:lnTo>
              <a:lnTo>
                <a:pt x="1026709" y="356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10A08-1E50-4780-B0C3-05011BF88D4F}">
      <dsp:nvSpPr>
        <dsp:cNvPr id="0" name=""/>
        <dsp:cNvSpPr/>
      </dsp:nvSpPr>
      <dsp:spPr>
        <a:xfrm>
          <a:off x="2906006" y="1261611"/>
          <a:ext cx="1026709" cy="356378"/>
        </a:xfrm>
        <a:custGeom>
          <a:avLst/>
          <a:gdLst/>
          <a:ahLst/>
          <a:cxnLst/>
          <a:rect l="0" t="0" r="0" b="0"/>
          <a:pathLst>
            <a:path>
              <a:moveTo>
                <a:pt x="1026709" y="0"/>
              </a:moveTo>
              <a:lnTo>
                <a:pt x="1026709" y="178189"/>
              </a:lnTo>
              <a:lnTo>
                <a:pt x="0" y="178189"/>
              </a:lnTo>
              <a:lnTo>
                <a:pt x="0" y="356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EEE06-04D6-43C4-96BB-7D325AF0D0C7}">
      <dsp:nvSpPr>
        <dsp:cNvPr id="0" name=""/>
        <dsp:cNvSpPr/>
      </dsp:nvSpPr>
      <dsp:spPr>
        <a:xfrm>
          <a:off x="852588" y="1261611"/>
          <a:ext cx="3080127" cy="356378"/>
        </a:xfrm>
        <a:custGeom>
          <a:avLst/>
          <a:gdLst/>
          <a:ahLst/>
          <a:cxnLst/>
          <a:rect l="0" t="0" r="0" b="0"/>
          <a:pathLst>
            <a:path>
              <a:moveTo>
                <a:pt x="3080127" y="0"/>
              </a:moveTo>
              <a:lnTo>
                <a:pt x="3080127" y="178189"/>
              </a:lnTo>
              <a:lnTo>
                <a:pt x="0" y="178189"/>
              </a:lnTo>
              <a:lnTo>
                <a:pt x="0" y="356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BEBDD-DCF0-4034-A4CC-EAB702C4FDE1}">
      <dsp:nvSpPr>
        <dsp:cNvPr id="0" name=""/>
        <dsp:cNvSpPr/>
      </dsp:nvSpPr>
      <dsp:spPr>
        <a:xfrm>
          <a:off x="2608846" y="413091"/>
          <a:ext cx="2647738" cy="848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Информационный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блок</a:t>
          </a:r>
          <a:endParaRPr kumimoji="0" lang="ru-RU" sz="1900" b="0" i="0" u="none" strike="noStrike" kern="1200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608846" y="413091"/>
        <a:ext cx="2647738" cy="848519"/>
      </dsp:txXfrm>
    </dsp:sp>
    <dsp:sp modelId="{16B3A176-FDCD-4528-A196-32EF27C0DC04}">
      <dsp:nvSpPr>
        <dsp:cNvPr id="0" name=""/>
        <dsp:cNvSpPr/>
      </dsp:nvSpPr>
      <dsp:spPr>
        <a:xfrm>
          <a:off x="4068" y="1617989"/>
          <a:ext cx="1697039" cy="848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Тестовый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блок</a:t>
          </a:r>
          <a:endParaRPr kumimoji="0" lang="ru-RU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068" y="1617989"/>
        <a:ext cx="1697039" cy="848519"/>
      </dsp:txXfrm>
    </dsp:sp>
    <dsp:sp modelId="{A8335F06-4B58-4657-93A8-E51CA02E1F0F}">
      <dsp:nvSpPr>
        <dsp:cNvPr id="0" name=""/>
        <dsp:cNvSpPr/>
      </dsp:nvSpPr>
      <dsp:spPr>
        <a:xfrm>
          <a:off x="2057486" y="1617989"/>
          <a:ext cx="1697039" cy="848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Коррекцион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ный блок</a:t>
          </a:r>
          <a:endParaRPr kumimoji="0" lang="ru-RU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057486" y="1617989"/>
        <a:ext cx="1697039" cy="848519"/>
      </dsp:txXfrm>
    </dsp:sp>
    <dsp:sp modelId="{2FD26B15-0C41-45A9-AF74-31065E10F255}">
      <dsp:nvSpPr>
        <dsp:cNvPr id="0" name=""/>
        <dsp:cNvSpPr/>
      </dsp:nvSpPr>
      <dsp:spPr>
        <a:xfrm>
          <a:off x="4110905" y="1617989"/>
          <a:ext cx="1697039" cy="848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Проблемный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блок</a:t>
          </a:r>
          <a:endParaRPr kumimoji="0" lang="ru-RU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110905" y="1617989"/>
        <a:ext cx="1697039" cy="848519"/>
      </dsp:txXfrm>
    </dsp:sp>
    <dsp:sp modelId="{046EA5EA-8E8F-4E31-AE2B-D7E854B3F9F1}">
      <dsp:nvSpPr>
        <dsp:cNvPr id="0" name=""/>
        <dsp:cNvSpPr/>
      </dsp:nvSpPr>
      <dsp:spPr>
        <a:xfrm>
          <a:off x="6164323" y="1617989"/>
          <a:ext cx="1697039" cy="848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Блок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rPr>
            <a:t>проверки</a:t>
          </a:r>
          <a:endParaRPr kumimoji="0" lang="ru-RU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164323" y="1617989"/>
        <a:ext cx="1697039" cy="848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BF638-BBAF-4BEB-A64D-891A36684A00}">
      <dsp:nvSpPr>
        <dsp:cNvPr id="0" name=""/>
        <dsp:cNvSpPr/>
      </dsp:nvSpPr>
      <dsp:spPr>
        <a:xfrm>
          <a:off x="0" y="252699"/>
          <a:ext cx="77768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CFAF2-99A7-4655-BB19-FC0E1741CD0D}">
      <dsp:nvSpPr>
        <dsp:cNvPr id="0" name=""/>
        <dsp:cNvSpPr/>
      </dsp:nvSpPr>
      <dsp:spPr>
        <a:xfrm>
          <a:off x="388843" y="31299"/>
          <a:ext cx="544380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проблемная, интерактивная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0459" y="52915"/>
        <a:ext cx="5400572" cy="399568"/>
      </dsp:txXfrm>
    </dsp:sp>
    <dsp:sp modelId="{632D4781-7274-46EC-911F-DD47FA8D6AD8}">
      <dsp:nvSpPr>
        <dsp:cNvPr id="0" name=""/>
        <dsp:cNvSpPr/>
      </dsp:nvSpPr>
      <dsp:spPr>
        <a:xfrm>
          <a:off x="0" y="933100"/>
          <a:ext cx="77768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1EBDC-0E7B-4C94-9CA6-B67609650073}">
      <dsp:nvSpPr>
        <dsp:cNvPr id="0" name=""/>
        <dsp:cNvSpPr/>
      </dsp:nvSpPr>
      <dsp:spPr>
        <a:xfrm>
          <a:off x="388843" y="711699"/>
          <a:ext cx="544380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визуализация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0459" y="733315"/>
        <a:ext cx="5400572" cy="399568"/>
      </dsp:txXfrm>
    </dsp:sp>
    <dsp:sp modelId="{42EE073C-59B6-4EAF-9790-87AC2A67DCE9}">
      <dsp:nvSpPr>
        <dsp:cNvPr id="0" name=""/>
        <dsp:cNvSpPr/>
      </dsp:nvSpPr>
      <dsp:spPr>
        <a:xfrm>
          <a:off x="0" y="1613500"/>
          <a:ext cx="77768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22173-6727-4D98-9C77-3F6288C79DA4}">
      <dsp:nvSpPr>
        <dsp:cNvPr id="0" name=""/>
        <dsp:cNvSpPr/>
      </dsp:nvSpPr>
      <dsp:spPr>
        <a:xfrm>
          <a:off x="388843" y="1392100"/>
          <a:ext cx="544380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вдвоём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0459" y="1413716"/>
        <a:ext cx="5400572" cy="399568"/>
      </dsp:txXfrm>
    </dsp:sp>
    <dsp:sp modelId="{20238206-AF0F-4726-98D2-223BF4AE6639}">
      <dsp:nvSpPr>
        <dsp:cNvPr id="0" name=""/>
        <dsp:cNvSpPr/>
      </dsp:nvSpPr>
      <dsp:spPr>
        <a:xfrm>
          <a:off x="0" y="2293900"/>
          <a:ext cx="77768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EF100-01A7-451E-A557-D5033BCFB825}">
      <dsp:nvSpPr>
        <dsp:cNvPr id="0" name=""/>
        <dsp:cNvSpPr/>
      </dsp:nvSpPr>
      <dsp:spPr>
        <a:xfrm>
          <a:off x="388843" y="2072500"/>
          <a:ext cx="544380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пресс-конференция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0459" y="2094116"/>
        <a:ext cx="5400572" cy="399568"/>
      </dsp:txXfrm>
    </dsp:sp>
    <dsp:sp modelId="{291DD71B-2515-4427-9CAC-87DD83447667}">
      <dsp:nvSpPr>
        <dsp:cNvPr id="0" name=""/>
        <dsp:cNvSpPr/>
      </dsp:nvSpPr>
      <dsp:spPr>
        <a:xfrm>
          <a:off x="0" y="2974300"/>
          <a:ext cx="77768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80D4D-9051-47E9-BA28-9B4F24E776FF}">
      <dsp:nvSpPr>
        <dsp:cNvPr id="0" name=""/>
        <dsp:cNvSpPr/>
      </dsp:nvSpPr>
      <dsp:spPr>
        <a:xfrm>
          <a:off x="432047" y="2758771"/>
          <a:ext cx="544380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провокация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3663" y="2780387"/>
        <a:ext cx="5400572" cy="399568"/>
      </dsp:txXfrm>
    </dsp:sp>
    <dsp:sp modelId="{963A0542-7CEC-4AA2-A717-57C66C1BB560}">
      <dsp:nvSpPr>
        <dsp:cNvPr id="0" name=""/>
        <dsp:cNvSpPr/>
      </dsp:nvSpPr>
      <dsp:spPr>
        <a:xfrm>
          <a:off x="0" y="3654700"/>
          <a:ext cx="77768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1BA63-2420-42F6-8980-1DA351A9EAD7}">
      <dsp:nvSpPr>
        <dsp:cNvPr id="0" name=""/>
        <dsp:cNvSpPr/>
      </dsp:nvSpPr>
      <dsp:spPr>
        <a:xfrm>
          <a:off x="432047" y="3456383"/>
          <a:ext cx="544380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дискуссия, исследование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3663" y="3477999"/>
        <a:ext cx="5400572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868DC-8C28-4600-9F4E-A24F0A074D79}">
      <dsp:nvSpPr>
        <dsp:cNvPr id="0" name=""/>
        <dsp:cNvSpPr/>
      </dsp:nvSpPr>
      <dsp:spPr>
        <a:xfrm>
          <a:off x="2449778" y="0"/>
          <a:ext cx="3535160" cy="11309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Задачи реальны, достижимы, конкретны</a:t>
          </a:r>
          <a:endParaRPr lang="ru-RU" sz="2800" kern="1200" dirty="0"/>
        </a:p>
      </dsp:txBody>
      <dsp:txXfrm>
        <a:off x="2504987" y="55209"/>
        <a:ext cx="3424742" cy="1020549"/>
      </dsp:txXfrm>
    </dsp:sp>
    <dsp:sp modelId="{A167D618-3F57-4F9C-86FA-F8517A88E812}">
      <dsp:nvSpPr>
        <dsp:cNvPr id="0" name=""/>
        <dsp:cNvSpPr/>
      </dsp:nvSpPr>
      <dsp:spPr>
        <a:xfrm>
          <a:off x="2170863" y="946998"/>
          <a:ext cx="3738116" cy="3738116"/>
        </a:xfrm>
        <a:custGeom>
          <a:avLst/>
          <a:gdLst/>
          <a:ahLst/>
          <a:cxnLst/>
          <a:rect l="0" t="0" r="0" b="0"/>
          <a:pathLst>
            <a:path>
              <a:moveTo>
                <a:pt x="2687072" y="188513"/>
              </a:moveTo>
              <a:arcTo wR="1869058" hR="1869058" stAng="17757284" swAng="19083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842D3-CFC0-42A8-B8F5-D27C41D75120}">
      <dsp:nvSpPr>
        <dsp:cNvPr id="0" name=""/>
        <dsp:cNvSpPr/>
      </dsp:nvSpPr>
      <dsp:spPr>
        <a:xfrm>
          <a:off x="4285499" y="1827854"/>
          <a:ext cx="3944100" cy="11309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Соотносимо с типом и содержанием урока</a:t>
          </a:r>
          <a:endParaRPr lang="ru-RU" sz="2800" kern="1200" dirty="0"/>
        </a:p>
      </dsp:txBody>
      <dsp:txXfrm>
        <a:off x="4340708" y="1883063"/>
        <a:ext cx="3833682" cy="1020549"/>
      </dsp:txXfrm>
    </dsp:sp>
    <dsp:sp modelId="{2C63BA91-17FD-4523-8881-16A0C95A5B8B}">
      <dsp:nvSpPr>
        <dsp:cNvPr id="0" name=""/>
        <dsp:cNvSpPr/>
      </dsp:nvSpPr>
      <dsp:spPr>
        <a:xfrm>
          <a:off x="2147705" y="175344"/>
          <a:ext cx="3738116" cy="3738116"/>
        </a:xfrm>
        <a:custGeom>
          <a:avLst/>
          <a:gdLst/>
          <a:ahLst/>
          <a:cxnLst/>
          <a:rect l="0" t="0" r="0" b="0"/>
          <a:pathLst>
            <a:path>
              <a:moveTo>
                <a:pt x="3493501" y="2793485"/>
              </a:moveTo>
              <a:arcTo wR="1869058" hR="1869058" stAng="1778584" swAng="21069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EF662-A628-48CC-869F-B065E2875326}">
      <dsp:nvSpPr>
        <dsp:cNvPr id="0" name=""/>
        <dsp:cNvSpPr/>
      </dsp:nvSpPr>
      <dsp:spPr>
        <a:xfrm>
          <a:off x="2477263" y="3739876"/>
          <a:ext cx="3430832" cy="11309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Личностно ориентировано</a:t>
          </a:r>
          <a:endParaRPr lang="ru-RU" sz="2800" kern="1200" dirty="0"/>
        </a:p>
      </dsp:txBody>
      <dsp:txXfrm>
        <a:off x="2532472" y="3795085"/>
        <a:ext cx="3320414" cy="1020549"/>
      </dsp:txXfrm>
    </dsp:sp>
    <dsp:sp modelId="{6AB889E9-F609-4EB7-B618-876430E7FB4F}">
      <dsp:nvSpPr>
        <dsp:cNvPr id="0" name=""/>
        <dsp:cNvSpPr/>
      </dsp:nvSpPr>
      <dsp:spPr>
        <a:xfrm>
          <a:off x="2508316" y="178008"/>
          <a:ext cx="3738116" cy="3738116"/>
        </a:xfrm>
        <a:custGeom>
          <a:avLst/>
          <a:gdLst/>
          <a:ahLst/>
          <a:cxnLst/>
          <a:rect l="0" t="0" r="0" b="0"/>
          <a:pathLst>
            <a:path>
              <a:moveTo>
                <a:pt x="1066368" y="3556976"/>
              </a:moveTo>
              <a:arcTo wR="1869058" hR="1869058" stAng="6926007" swAng="21010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0D891-6A12-4EB4-8458-9F700E164152}">
      <dsp:nvSpPr>
        <dsp:cNvPr id="0" name=""/>
        <dsp:cNvSpPr/>
      </dsp:nvSpPr>
      <dsp:spPr>
        <a:xfrm>
          <a:off x="10345" y="1827846"/>
          <a:ext cx="4255620" cy="11309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Сформулировано продуктивно, т.е. «от ученика»</a:t>
          </a:r>
          <a:endParaRPr lang="ru-RU" sz="2800" kern="1200" dirty="0"/>
        </a:p>
      </dsp:txBody>
      <dsp:txXfrm>
        <a:off x="65554" y="1883055"/>
        <a:ext cx="4145202" cy="1020549"/>
      </dsp:txXfrm>
    </dsp:sp>
    <dsp:sp modelId="{3E6B13ED-BFCA-4FEF-AA49-D26A33C5C48F}">
      <dsp:nvSpPr>
        <dsp:cNvPr id="0" name=""/>
        <dsp:cNvSpPr/>
      </dsp:nvSpPr>
      <dsp:spPr>
        <a:xfrm>
          <a:off x="2492532" y="956977"/>
          <a:ext cx="3738116" cy="3738116"/>
        </a:xfrm>
        <a:custGeom>
          <a:avLst/>
          <a:gdLst/>
          <a:ahLst/>
          <a:cxnLst/>
          <a:rect l="0" t="0" r="0" b="0"/>
          <a:pathLst>
            <a:path>
              <a:moveTo>
                <a:pt x="294531" y="861962"/>
              </a:moveTo>
              <a:arcTo wR="1869058" hR="1869058" stAng="12756223" swAng="19292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0BC79-1E3C-4F58-B94C-71D5B17D2478}" type="datetimeFigureOut">
              <a:rPr lang="ru-RU" smtClean="0"/>
              <a:t>18.01.2016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753A1-BC6E-4B94-B318-439629A813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5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753A1-BC6E-4B94-B318-439629A813F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2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753A1-BC6E-4B94-B318-439629A813F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33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753A1-BC6E-4B94-B318-439629A813F2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77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3E827B-1556-48DC-A3A3-A3CA319D937D}" type="datetimeFigureOut">
              <a:rPr lang="ru-RU" smtClean="0"/>
              <a:t>18.01.2016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4D2D4-0AE4-44E8-A213-7768A938059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3E827B-1556-48DC-A3A3-A3CA319D937D}" type="datetimeFigureOut">
              <a:rPr lang="ru-RU" smtClean="0"/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4D2D4-0AE4-44E8-A213-7768A93805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3E827B-1556-48DC-A3A3-A3CA319D937D}" type="datetimeFigureOut">
              <a:rPr lang="ru-RU" smtClean="0"/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4D2D4-0AE4-44E8-A213-7768A93805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3E827B-1556-48DC-A3A3-A3CA319D937D}" type="datetimeFigureOut">
              <a:rPr lang="ru-RU" smtClean="0"/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4D2D4-0AE4-44E8-A213-7768A93805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3E827B-1556-48DC-A3A3-A3CA319D937D}" type="datetimeFigureOut">
              <a:rPr lang="ru-RU" smtClean="0"/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4D2D4-0AE4-44E8-A213-7768A938059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3E827B-1556-48DC-A3A3-A3CA319D937D}" type="datetimeFigureOut">
              <a:rPr lang="ru-RU" smtClean="0"/>
              <a:t>18.01.2016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4D2D4-0AE4-44E8-A213-7768A93805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3E827B-1556-48DC-A3A3-A3CA319D937D}" type="datetimeFigureOut">
              <a:rPr lang="ru-RU" smtClean="0"/>
              <a:t>18.01.2016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4D2D4-0AE4-44E8-A213-7768A93805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3E827B-1556-48DC-A3A3-A3CA319D937D}" type="datetimeFigureOut">
              <a:rPr lang="ru-RU" smtClean="0"/>
              <a:t>18.01.2016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4D2D4-0AE4-44E8-A213-7768A93805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3E827B-1556-48DC-A3A3-A3CA319D937D}" type="datetimeFigureOut">
              <a:rPr lang="ru-RU" smtClean="0"/>
              <a:t>18.01.2016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4D2D4-0AE4-44E8-A213-7768A938059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3E827B-1556-48DC-A3A3-A3CA319D937D}" type="datetimeFigureOut">
              <a:rPr lang="ru-RU" smtClean="0"/>
              <a:t>18.01.2016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4D2D4-0AE4-44E8-A213-7768A93805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3E827B-1556-48DC-A3A3-A3CA319D937D}" type="datetimeFigureOut">
              <a:rPr lang="ru-RU" smtClean="0"/>
              <a:t>18.01.2016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4D2D4-0AE4-44E8-A213-7768A938059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3E827B-1556-48DC-A3A3-A3CA319D937D}" type="datetimeFigureOut">
              <a:rPr lang="ru-RU" smtClean="0"/>
              <a:t>18.01.2016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D4D2D4-0AE4-44E8-A213-7768A938059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chool-collection.edu.ru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843" y="32523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Учебная медиа-азбука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3053" y="1052736"/>
            <a:ext cx="6811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«Современный урок»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http://volna.org/wp-content/uploads/2014/11/sovriemiennyi_urok_kak_osnova_effiektivnogho_i_kachiestviennogho_obrazovaniia1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8"/>
          <a:stretch/>
        </p:blipFill>
        <p:spPr bwMode="auto">
          <a:xfrm>
            <a:off x="3907162" y="1953289"/>
            <a:ext cx="4367871" cy="27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33841" y="4869160"/>
            <a:ext cx="801015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059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вчера было хорошо,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7059B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059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может считаться таковым и завтра.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7059B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059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Однако не должно.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7059B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059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Остается понять, что должно измениться.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7059B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27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10" y="-2407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378" y="188640"/>
            <a:ext cx="7416824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З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_ _ _ _ _ _ _ _ _ _ _ _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223" y="1504102"/>
            <a:ext cx="4515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Принципы: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психологический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комфорт;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санитарно-гигиенические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требования;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эмоциональная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активность;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двигательная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активность;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рациональная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организация урока;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система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оценивания.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21971"/>
            <a:ext cx="2880320" cy="141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57" y="4887196"/>
            <a:ext cx="2756335" cy="173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272511"/>
              </p:ext>
            </p:extLst>
          </p:nvPr>
        </p:nvGraphicFramePr>
        <p:xfrm>
          <a:off x="4482790" y="1525801"/>
          <a:ext cx="4572000" cy="3713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5957"/>
                <a:gridCol w="766652"/>
                <a:gridCol w="1213864"/>
                <a:gridCol w="1405527"/>
              </a:tblGrid>
              <a:tr h="30615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урока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Нагрузка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101437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этап </a:t>
                      </a:r>
                    </a:p>
                    <a:p>
                      <a:pPr algn="jus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Врабатывание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минут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Относительно невелика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Репродуктивная, переходящая в продуктивную. Повторение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11914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этап </a:t>
                      </a:r>
                    </a:p>
                    <a:p>
                      <a:pPr algn="jus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Максимальная работоспособность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20-25 минут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Максимальная Снижение работоспособности с 15(20) минуты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Продуктивная, творческая. Изучение нового материала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119143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этап</a:t>
                      </a:r>
                    </a:p>
                    <a:p>
                      <a:pPr algn="jus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Конечный порыв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10-15 минут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Небольшое повышении работоспособности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Репродуктивная</a:t>
                      </a:r>
                    </a:p>
                    <a:p>
                      <a:pPr algn="jus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Отработка узловых моментов пройденного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8498"/>
            <a:ext cx="242189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44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1143000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_ _ _ _ _ _ _ _  обучение 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2648" y="2045011"/>
            <a:ext cx="4536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 правил организации продуктивного взаимодействия учащихся между собой и учителем в форме учебных, деловых, ролевых игр, дискуссий, при котором происходит освоение нового опыта и получение новых знаний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0" t="27073" r="18069" b="18683"/>
          <a:stretch/>
        </p:blipFill>
        <p:spPr bwMode="auto">
          <a:xfrm>
            <a:off x="0" y="1760355"/>
            <a:ext cx="4082647" cy="333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501" y="5072342"/>
            <a:ext cx="4015597" cy="178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302" y="5122777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«</a:t>
            </a:r>
            <a:r>
              <a:rPr lang="ru-RU" sz="2000" b="1" dirty="0">
                <a:latin typeface="Times New Roman" pitchFamily="18" charset="0"/>
              </a:rPr>
              <a:t>Скажи мне, я забываю,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Покажи мне, я могу запомнить,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Позволь мне сделать это,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И это станет моим навсегда»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17805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5" y="3202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291" y="67753"/>
            <a:ext cx="7272808" cy="1143000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К</a:t>
            </a:r>
            <a:r>
              <a:rPr lang="ru-RU" sz="13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_ _ _ _ _ _ урока </a:t>
            </a:r>
            <a:endParaRPr lang="ru-RU" sz="36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255" y="1351949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совокупность методических приёмов, обеспечивающая целостность и сохранность основных характеристик урока, возникающая в процессе обучения и обеспечивающая его целенаправленную действенность. </a:t>
            </a:r>
          </a:p>
        </p:txBody>
      </p:sp>
      <p:pic>
        <p:nvPicPr>
          <p:cNvPr id="6" name="Picture 2" descr="http://img1.1tv.ru/imgsize480x360/PR2009022504504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94762"/>
            <a:ext cx="259228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18488" r="50000" b="21024"/>
          <a:stretch/>
        </p:blipFill>
        <p:spPr bwMode="auto">
          <a:xfrm>
            <a:off x="-3305" y="3000375"/>
            <a:ext cx="5796136" cy="396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548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10" y="-2407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382" y="404664"/>
            <a:ext cx="7344816" cy="1143000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Л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</a:t>
            </a:r>
            <a:endParaRPr lang="ru-RU" sz="36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38395606"/>
              </p:ext>
            </p:extLst>
          </p:nvPr>
        </p:nvGraphicFramePr>
        <p:xfrm>
          <a:off x="539552" y="1772816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8" name="Picture 2" descr="http://download.free-download-web.com/files/2015/08/Japanese-style-life-character-vector-material-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32153"/>
            <a:ext cx="3208002" cy="28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3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75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42" y="692696"/>
            <a:ext cx="4553706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М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_ _ _ _</a:t>
            </a:r>
            <a:endParaRPr lang="ru-RU" sz="13800" b="1" dirty="0">
              <a:solidFill>
                <a:srgbClr val="FF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15418" y="364256"/>
            <a:ext cx="3394720" cy="56886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Ассоциативный ряд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Проблемная ситуация или вопрос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Видеосюжет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«Мозговой штурм» 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ЗУХ (знаю, умею, хочу узнать)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«Кто меня слышит…»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Пословицы 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Стихи, цитата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Загадки </a:t>
            </a:r>
          </a:p>
          <a:p>
            <a:pPr marL="0" indent="0">
              <a:lnSpc>
                <a:spcPct val="90000"/>
              </a:lnSpc>
              <a:buFont typeface="Wingdings 2"/>
              <a:buNone/>
            </a:pPr>
            <a:endParaRPr lang="ru-RU" sz="25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8" t="12028" r="31293" b="21025"/>
          <a:stretch/>
        </p:blipFill>
        <p:spPr bwMode="auto">
          <a:xfrm>
            <a:off x="-76510" y="2204864"/>
            <a:ext cx="5491928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учеб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93" y="5013176"/>
            <a:ext cx="2142308" cy="187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3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10" y="-2407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16824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Н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_ _ _ _ _ _ _ _ уроки</a:t>
            </a:r>
            <a:endParaRPr lang="ru-RU" sz="13800" b="1" dirty="0">
              <a:solidFill>
                <a:srgbClr val="FF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http://volna.org/wp-content/uploads/2014/11/sovriemiennyi_urok_kak_osnova_effiektivnogho_i_kachiestviennogho_obrazovaniia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1"/>
          <a:stretch/>
        </p:blipFill>
        <p:spPr bwMode="auto">
          <a:xfrm>
            <a:off x="0" y="1799268"/>
            <a:ext cx="9144000" cy="502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93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10" y="-2407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00800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7030A0"/>
                </a:solidFill>
                <a:latin typeface="+mn-lt"/>
                <a:ea typeface="Tahoma" pitchFamily="34" charset="0"/>
                <a:cs typeface="Tahoma" pitchFamily="34" charset="0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_ _ _ _ деятельность</a:t>
            </a:r>
            <a:endParaRPr lang="ru-RU" sz="13800" b="1" dirty="0">
              <a:solidFill>
                <a:srgbClr val="7030A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5"/>
            <a:ext cx="9225641" cy="21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6049" r="17225" b="14630"/>
          <a:stretch/>
        </p:blipFill>
        <p:spPr bwMode="auto">
          <a:xfrm>
            <a:off x="4091533" y="1577395"/>
            <a:ext cx="4963257" cy="336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"/>
          <a:stretch>
            <a:fillRect/>
          </a:stretch>
        </p:blipFill>
        <p:spPr bwMode="auto">
          <a:xfrm>
            <a:off x="0" y="2060286"/>
            <a:ext cx="5093258" cy="91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8417" y="3864132"/>
            <a:ext cx="401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НАШТОБУЗУ- критерии оценки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( </a:t>
            </a:r>
            <a:r>
              <a:rPr lang="ru-RU" b="1" u="sng" dirty="0">
                <a:solidFill>
                  <a:srgbClr val="FF0000"/>
                </a:solidFill>
                <a:latin typeface="Comic Sans MS" pitchFamily="66" charset="0"/>
              </a:rPr>
              <a:t>на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Comic Sans MS" pitchFamily="66" charset="0"/>
              </a:rPr>
              <a:t>што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Comic Sans MS" pitchFamily="66" charset="0"/>
              </a:rPr>
              <a:t>бу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ду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Comic Sans MS" pitchFamily="66" charset="0"/>
              </a:rPr>
              <a:t>з</a:t>
            </a:r>
            <a:r>
              <a:rPr lang="ru-RU" dirty="0" err="1">
                <a:solidFill>
                  <a:srgbClr val="7030A0"/>
                </a:solidFill>
                <a:latin typeface="Comic Sans MS" pitchFamily="66" charset="0"/>
              </a:rPr>
              <a:t>вя</a:t>
            </a:r>
            <a:r>
              <a:rPr lang="be-BY" dirty="0">
                <a:solidFill>
                  <a:srgbClr val="7030A0"/>
                </a:solidFill>
                <a:latin typeface="Comic Sans MS" pitchFamily="66" charset="0"/>
              </a:rPr>
              <a:t>рт</a:t>
            </a:r>
            <a:r>
              <a:rPr lang="ru-RU" dirty="0" err="1">
                <a:solidFill>
                  <a:srgbClr val="7030A0"/>
                </a:solidFill>
                <a:latin typeface="Comic Sans MS" pitchFamily="66" charset="0"/>
              </a:rPr>
              <a:t>аць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Comic Sans MS" pitchFamily="66" charset="0"/>
              </a:rPr>
              <a:t>у</a:t>
            </a:r>
            <a:r>
              <a:rPr lang="ru-RU" dirty="0" err="1">
                <a:solidFill>
                  <a:srgbClr val="7030A0"/>
                </a:solidFill>
                <a:latin typeface="Comic Sans MS" pitchFamily="66" charset="0"/>
              </a:rPr>
              <a:t>вагу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883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10" y="-2407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56784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FFFF00"/>
                </a:solidFill>
                <a:latin typeface="+mn-lt"/>
                <a:ea typeface="Tahoma" pitchFamily="34" charset="0"/>
                <a:cs typeface="Tahoma" pitchFamily="34" charset="0"/>
              </a:rPr>
              <a:t>П </a:t>
            </a:r>
            <a:r>
              <a:rPr lang="ru-RU" sz="3600" b="1" dirty="0" smtClean="0">
                <a:solidFill>
                  <a:srgbClr val="FFFF00"/>
                </a:solidFill>
                <a:latin typeface="+mn-lt"/>
                <a:ea typeface="Tahoma" pitchFamily="34" charset="0"/>
                <a:cs typeface="Tahoma" pitchFamily="34" charset="0"/>
              </a:rPr>
              <a:t>_ _ _ _ _</a:t>
            </a:r>
            <a:endParaRPr lang="ru-RU" sz="3600" b="1" dirty="0">
              <a:solidFill>
                <a:srgbClr val="FFFF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7073" r="38262" b="26878"/>
          <a:stretch/>
        </p:blipFill>
        <p:spPr bwMode="auto">
          <a:xfrm>
            <a:off x="4629921" y="427238"/>
            <a:ext cx="4234385" cy="523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7" t="35659" r="15625" b="17163"/>
          <a:stretch/>
        </p:blipFill>
        <p:spPr bwMode="auto">
          <a:xfrm>
            <a:off x="-89210" y="2057038"/>
            <a:ext cx="4719131" cy="477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83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66" y="-24658"/>
            <a:ext cx="925716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50" y="260648"/>
            <a:ext cx="7992888" cy="864096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00B050"/>
                </a:solidFill>
                <a:latin typeface="+mn-lt"/>
                <a:ea typeface="Tahoma" pitchFamily="34" charset="0"/>
                <a:cs typeface="Tahoma" pitchFamily="34" charset="0"/>
              </a:rPr>
              <a:t>Р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_ _ _ _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976" y="126876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 размышление ученика и учителя об уроке, пересмотр проведенного урока с другой точки зрения. </a:t>
            </a: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257347"/>
              </p:ext>
            </p:extLst>
          </p:nvPr>
        </p:nvGraphicFramePr>
        <p:xfrm>
          <a:off x="1" y="2653753"/>
          <a:ext cx="9143998" cy="4204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782"/>
                <a:gridCol w="4303216"/>
              </a:tblGrid>
              <a:tr h="387420">
                <a:tc>
                  <a:txBody>
                    <a:bodyPr/>
                    <a:lstStyle/>
                    <a:p>
                      <a:pPr fontAlgn="auto">
                        <a:lnSpc>
                          <a:spcPct val="80000"/>
                        </a:lnSpc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Ассоциативный ряд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80000"/>
                        </a:lnSpc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“Лист обратной связи” 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65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Незаконченные предложения</a:t>
                      </a:r>
                      <a:endParaRPr lang="ru-RU" sz="22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“Выбери дистанцию” </a:t>
                      </a:r>
                      <a:endParaRPr lang="ru-RU" sz="22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65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”Заключительная дискуссия”</a:t>
                      </a:r>
                      <a:endParaRPr lang="ru-RU" sz="22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«Торт решений»</a:t>
                      </a:r>
                      <a:endParaRPr kumimoji="0" lang="ru-RU" sz="2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65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“Разговор на бумаге” </a:t>
                      </a:r>
                      <a:endParaRPr lang="ru-RU" sz="22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“Координаты”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65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“Солнышко”</a:t>
                      </a:r>
                      <a:endParaRPr lang="ru-RU" sz="22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2200" b="1" dirty="0" smtClean="0">
                          <a:latin typeface="Times New Roman" pitchFamily="18" charset="0"/>
                        </a:rPr>
                        <a:t>Барометр настроения 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65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2200" b="1" dirty="0" smtClean="0">
                          <a:latin typeface="Times New Roman" pitchFamily="18" charset="0"/>
                        </a:rPr>
                        <a:t>“Свет молнии”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Times New Roman" pitchFamily="18" charset="0"/>
                        </a:rPr>
                        <a:t>“Телеграмма”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65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</a:rPr>
                        <a:t>“Письмо самому себе” </a:t>
                      </a:r>
                      <a:endParaRPr lang="ru-RU" sz="22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Times New Roman" pitchFamily="18" charset="0"/>
                        </a:rPr>
                        <a:t>“Памятки”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9255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</a:rPr>
                        <a:t>“Пейзаж – зеркало</a:t>
                      </a:r>
                      <a:r>
                        <a:rPr lang="ru-RU" sz="2200" b="1" baseline="0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ru-RU" sz="2200" b="1" dirty="0" smtClean="0">
                          <a:latin typeface="Times New Roman" pitchFamily="18" charset="0"/>
                        </a:rPr>
                        <a:t>настроения” </a:t>
                      </a:r>
                      <a:endParaRPr lang="ru-RU" sz="22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</a:rPr>
                        <a:t>“Ну что, как прошло занятие?” </a:t>
                      </a:r>
                      <a:endParaRPr lang="ru-RU" sz="22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6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</a:rPr>
                        <a:t>Интерпретация изображений на открытках </a:t>
                      </a:r>
                      <a:endParaRPr lang="ru-RU" sz="22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83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06" y="452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82" y="0"/>
            <a:ext cx="7416824" cy="1143000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500A96"/>
                </a:solidFill>
                <a:latin typeface="+mn-lt"/>
                <a:ea typeface="Tahoma" pitchFamily="34" charset="0"/>
                <a:cs typeface="Tahoma" pitchFamily="34" charset="0"/>
              </a:rPr>
              <a:t>С</a:t>
            </a:r>
            <a:r>
              <a:rPr lang="ru-RU" sz="13800" b="1" dirty="0" smtClean="0">
                <a:solidFill>
                  <a:srgbClr val="500A96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_ _ _ _ урока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92328"/>
            <a:ext cx="7957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совокупность различных вариантов взаимодействий между элементами урока, возникающая в процессе обучения и обеспечивающая его целенаправленную действенность.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8" t="21609" r="19741" b="15171"/>
          <a:stretch/>
        </p:blipFill>
        <p:spPr bwMode="auto">
          <a:xfrm>
            <a:off x="3962026" y="2708920"/>
            <a:ext cx="5146868" cy="387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volna.org/wp-content/uploads/2014/11/sovriemiennyi_urok_kak_osnova_effiektivnogho_i_kachiestviennogho_obrazovaniia1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2" t="22322" r="9859" b="8186"/>
          <a:stretch/>
        </p:blipFill>
        <p:spPr bwMode="auto">
          <a:xfrm>
            <a:off x="1043608" y="3129577"/>
            <a:ext cx="2605144" cy="28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663246" y="4191948"/>
            <a:ext cx="489204" cy="766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3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Учебная медиа-азбука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340768"/>
            <a:ext cx="7498080" cy="1621160"/>
          </a:xfrm>
        </p:spPr>
        <p:txBody>
          <a:bodyPr/>
          <a:lstStyle/>
          <a:p>
            <a:pPr marL="82296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определенную букву алфавита дается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иллюстрация-ассоциация, аудиозапись, видео отрывок, таблица и т.д.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3" r="82015" b="10878"/>
          <a:stretch/>
        </p:blipFill>
        <p:spPr bwMode="auto">
          <a:xfrm>
            <a:off x="1259632" y="2824062"/>
            <a:ext cx="1806498" cy="35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5" t="27673" r="20732" b="16274"/>
          <a:stretch/>
        </p:blipFill>
        <p:spPr bwMode="auto">
          <a:xfrm>
            <a:off x="5724128" y="2237553"/>
            <a:ext cx="2983528" cy="253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6" t="26293" r="20046" b="17512"/>
          <a:stretch/>
        </p:blipFill>
        <p:spPr bwMode="auto">
          <a:xfrm>
            <a:off x="3066130" y="3565372"/>
            <a:ext cx="3418883" cy="26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лево стрелка 4"/>
          <p:cNvSpPr/>
          <p:nvPr/>
        </p:nvSpPr>
        <p:spPr>
          <a:xfrm>
            <a:off x="1136513" y="764704"/>
            <a:ext cx="576064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7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054790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0"/>
            <a:ext cx="6731641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Т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_ _ _ _ урока </a:t>
            </a:r>
            <a:endParaRPr lang="ru-RU" sz="13800" b="1" dirty="0">
              <a:solidFill>
                <a:schemeClr val="accent6">
                  <a:lumMod val="75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58354" y="1484784"/>
            <a:ext cx="7848872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урок ознакомления с новым материалом;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урок закрепления изученного;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урок применения знаний и умений;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урок обобщения и систематизации знаний;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урок проверки и коррекции знаний и умений;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комбинированный урок</a:t>
            </a:r>
          </a:p>
          <a:p>
            <a:pPr algn="just">
              <a:lnSpc>
                <a:spcPct val="80000"/>
              </a:lnSpc>
            </a:pP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2" t="30976" r="22256" b="18292"/>
          <a:stretch/>
        </p:blipFill>
        <p:spPr bwMode="auto">
          <a:xfrm>
            <a:off x="4874320" y="3481043"/>
            <a:ext cx="4234184" cy="337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83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6" y="-459432"/>
            <a:ext cx="9054790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0"/>
            <a:ext cx="7416825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У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 </a:t>
            </a:r>
            <a:endParaRPr lang="ru-RU" sz="13800" b="1" dirty="0">
              <a:solidFill>
                <a:srgbClr val="C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1058" y="21879"/>
            <a:ext cx="547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клеточка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педагогического процесса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3" y="746120"/>
            <a:ext cx="52563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основная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форма учебного процесса</a:t>
            </a:r>
          </a:p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http://deti.jofo.ru/data/userfiles/4988/images/628076-ris.4.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4"/>
          <a:stretch/>
        </p:blipFill>
        <p:spPr bwMode="auto">
          <a:xfrm>
            <a:off x="71263" y="1484784"/>
            <a:ext cx="9072737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3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10" y="-2407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200800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Ф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обучения</a:t>
            </a:r>
            <a:endParaRPr lang="ru-RU" sz="138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7990" y="1844824"/>
            <a:ext cx="8229600" cy="3744416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Arial" charset="0"/>
              <a:buNone/>
            </a:pPr>
            <a:r>
              <a:rPr lang="ru-RU" b="1" dirty="0" smtClean="0"/>
              <a:t>В современной подразделяют: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Фронтальные             </a:t>
            </a:r>
            <a:r>
              <a:rPr lang="ru-RU" dirty="0" smtClean="0">
                <a:latin typeface="Arial" charset="0"/>
              </a:rPr>
              <a:t>   </a:t>
            </a:r>
            <a:r>
              <a:rPr lang="ru-RU" dirty="0" smtClean="0"/>
              <a:t>  Индивидуальные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                    </a:t>
            </a:r>
            <a:r>
              <a:rPr lang="ru-RU" dirty="0" smtClean="0">
                <a:latin typeface="Arial" charset="0"/>
              </a:rPr>
              <a:t>      </a:t>
            </a:r>
            <a:r>
              <a:rPr lang="ru-RU" dirty="0" smtClean="0"/>
              <a:t> Групповые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6386" name="Picture 2" descr="http://www.funlib.ru/cimg/2014/102313/014516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r="10921" b="11899"/>
          <a:stretch/>
        </p:blipFill>
        <p:spPr bwMode="auto">
          <a:xfrm>
            <a:off x="2623736" y="3806993"/>
            <a:ext cx="3069435" cy="228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im0-tub-by.yandex.net/i?id=6580b780c6aa390aaed69b9595a7dd96&amp;n=33&amp;h=190&amp;w=1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18573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s009.radikal.ru/i309/1112/27/f119e38feb3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80" b="47863"/>
          <a:stretch/>
        </p:blipFill>
        <p:spPr bwMode="auto">
          <a:xfrm>
            <a:off x="5693171" y="3020640"/>
            <a:ext cx="2760606" cy="170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3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23" y="-3975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696744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Х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_ _ _ _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44824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Художественная форма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рефлексии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начальные стихи», жанр японской поэзии (возник в XV в.), нерифмованное трёхстишие из 17 слогов (5+7+5)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разные сюжеты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7984" y="3423581"/>
            <a:ext cx="742843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строка – «Я был кем-то или чем- то…» или « Я видел кого-то или что-то…»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строка – Место и действие (где и что делал?).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строка – Определение (как?)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/>
              <a:t> </a:t>
            </a:r>
            <a:endParaRPr lang="ru-RU" dirty="0"/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Я сразу увидел задачу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контрольной работе и думал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Нетрудно.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3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10" y="-4435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272808" cy="1143000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73702D"/>
                </a:solidFill>
                <a:latin typeface="+mn-lt"/>
                <a:ea typeface="Tahoma" pitchFamily="34" charset="0"/>
                <a:cs typeface="Tahoma" pitchFamily="34" charset="0"/>
              </a:rPr>
              <a:t>Ц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_ _ _ _ _ _ _ _</a:t>
            </a:r>
            <a:endParaRPr lang="ru-RU" sz="11500" b="1" dirty="0">
              <a:solidFill>
                <a:srgbClr val="73702D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536209"/>
              </p:ext>
            </p:extLst>
          </p:nvPr>
        </p:nvGraphicFramePr>
        <p:xfrm>
          <a:off x="457200" y="1556792"/>
          <a:ext cx="8229600" cy="487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883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10" y="-2407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00800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500A96"/>
                </a:solidFill>
                <a:latin typeface="+mn-lt"/>
                <a:ea typeface="Tahoma" pitchFamily="34" charset="0"/>
                <a:cs typeface="Tahoma" pitchFamily="34" charset="0"/>
              </a:rPr>
              <a:t>Ш </a:t>
            </a:r>
            <a:r>
              <a:rPr lang="ru-RU" sz="3600" b="1" dirty="0" smtClean="0">
                <a:solidFill>
                  <a:srgbClr val="500A96"/>
                </a:solidFill>
                <a:latin typeface="+mn-lt"/>
                <a:ea typeface="Tahoma" pitchFamily="34" charset="0"/>
                <a:cs typeface="Tahoma" pitchFamily="34" charset="0"/>
              </a:rPr>
              <a:t>_ _ за шагом</a:t>
            </a:r>
            <a:endParaRPr lang="ru-RU" sz="3600" b="1" dirty="0">
              <a:solidFill>
                <a:srgbClr val="500A96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Достижение ц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08777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2048" y="2481591"/>
            <a:ext cx="4860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Учащиеся,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шагая к доске, на каждый шаг называют термин, понятие, свойства, формулы и т.д. относящиеся к теме</a:t>
            </a:r>
          </a:p>
        </p:txBody>
      </p:sp>
    </p:spTree>
    <p:extLst>
      <p:ext uri="{BB962C8B-B14F-4D97-AF65-F5344CB8AC3E}">
        <p14:creationId xmlns:p14="http://schemas.microsoft.com/office/powerpoint/2010/main" val="332883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10" y="-2407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696744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FFC000"/>
                </a:solidFill>
                <a:latin typeface="+mn-lt"/>
                <a:ea typeface="Tahoma" pitchFamily="34" charset="0"/>
                <a:cs typeface="Tahoma" pitchFamily="34" charset="0"/>
              </a:rPr>
              <a:t>Э </a:t>
            </a:r>
            <a:r>
              <a:rPr lang="ru-RU" sz="4000" b="1" dirty="0" smtClean="0">
                <a:solidFill>
                  <a:srgbClr val="FFC000"/>
                </a:solidFill>
                <a:latin typeface="+mn-lt"/>
                <a:ea typeface="Tahoma" pitchFamily="34" charset="0"/>
                <a:cs typeface="Tahoma" pitchFamily="34" charset="0"/>
              </a:rPr>
              <a:t>_ _</a:t>
            </a:r>
            <a:endParaRPr lang="ru-RU" sz="4000" b="1" dirty="0">
              <a:solidFill>
                <a:srgbClr val="FFC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757" r="21113" b="47170"/>
          <a:stretch/>
        </p:blipFill>
        <p:spPr bwMode="auto">
          <a:xfrm>
            <a:off x="611560" y="1844824"/>
            <a:ext cx="5731727" cy="21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3963556"/>
            <a:ext cx="68165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Электронные учебники (мультимедийные издания на CD)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учебные пособия (на CD)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сайты Интернета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книги (издания) на CD.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57287" y="836712"/>
            <a:ext cx="4572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http://school-collection.edu.ru/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3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10" y="-4435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1430"/>
            <a:ext cx="7416824" cy="5761866"/>
          </a:xfrm>
        </p:spPr>
        <p:txBody>
          <a:bodyPr numCol="2">
            <a:noAutofit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– актуализация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 – блочное обучение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видеоурок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 – групповая форма работы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 – дистанционное обучение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 – Жокей и лошадь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– интерактивное обучение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 – конструктор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 – лекция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 – мотивация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нестандартные уроки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 –  оценочная деятельность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 –  проект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 – рефлексия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– структура урока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 – типология уроков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– урок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 – формы обучения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 –  хокку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 –  шаг за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шагом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 –  ЭСО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87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50" y="-78857"/>
            <a:ext cx="9286655" cy="69649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635" y="426159"/>
            <a:ext cx="4556413" cy="129614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_ _ _ _ _ _ _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95479"/>
            <a:ext cx="44758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 урока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 котором планируется воспроизведение учащимися знаний умений и навыков, необходимых для «открытия» нового знания. На этом этапе также осуществляется выход на задание, вызывающее познавательное затруднение.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8314" r="48233" b="12049"/>
          <a:stretch/>
        </p:blipFill>
        <p:spPr bwMode="auto">
          <a:xfrm>
            <a:off x="5004048" y="305546"/>
            <a:ext cx="3600400" cy="61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3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27" y="-26509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5400600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latin typeface="+mn-lt"/>
                <a:ea typeface="Tahoma" pitchFamily="34" charset="0"/>
                <a:cs typeface="Tahoma" pitchFamily="34" charset="0"/>
              </a:rPr>
              <a:t>Б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  <a:ea typeface="Tahoma" pitchFamily="34" charset="0"/>
                <a:cs typeface="Tahoma" pitchFamily="34" charset="0"/>
              </a:rPr>
              <a:t>_ _ _ _ _ _  обучение</a:t>
            </a:r>
            <a:endParaRPr lang="ru-RU" sz="36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11086" y="1560167"/>
            <a:ext cx="8064771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при котором содержание учебного материала и организация его изучения заключается в модули.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588224" y="297867"/>
            <a:ext cx="1169288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37653723"/>
              </p:ext>
            </p:extLst>
          </p:nvPr>
        </p:nvGraphicFramePr>
        <p:xfrm>
          <a:off x="511086" y="2636912"/>
          <a:ext cx="7865432" cy="287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656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16824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В 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_ _ _ _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88251"/>
            <a:ext cx="4331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 процесс передачи знаний при помощи мультимедийных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технологий, 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оль учителя в данном случае играет не живой человек, а виртуальный или закадровый голос.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5" t="24150" r="42378" b="17512"/>
          <a:stretch/>
        </p:blipFill>
        <p:spPr bwMode="auto">
          <a:xfrm>
            <a:off x="4870936" y="1688250"/>
            <a:ext cx="3805520" cy="390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94662" y="5127574"/>
            <a:ext cx="336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http://videouroki.net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10529" y="4359810"/>
            <a:ext cx="786636" cy="767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88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12" y="-1714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912768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Г</a:t>
            </a:r>
            <a:r>
              <a:rPr lang="ru-RU" sz="360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_ _ _ _ форма</a:t>
            </a:r>
            <a:endParaRPr lang="ru-RU" sz="13800" b="1" dirty="0">
              <a:solidFill>
                <a:schemeClr val="accent1">
                  <a:lumMod val="75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организации деятельности, при которой на базе класса создаются небольшие рабочие группы (5-7 учащихся) для совместного выполнения учебного задания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2" t="26829" r="17569" b="19317"/>
          <a:stretch/>
        </p:blipFill>
        <p:spPr bwMode="auto">
          <a:xfrm>
            <a:off x="3613594" y="3255928"/>
            <a:ext cx="5415094" cy="357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j0233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1161"/>
            <a:ext cx="21971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171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14" y="-2407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570" y="260648"/>
            <a:ext cx="7488832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Д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_ _ _ _ _ _ _ _ обучение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8194" name="Picture 2" descr="Система удаленного компьютерного тестирования студентов и слуша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73630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Электронный каталог библиоте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19" y="4559424"/>
            <a:ext cx="2952328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65433" y="4844214"/>
            <a:ext cx="4074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Электронный каталог библиотеки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5" r="27515" b="13220"/>
          <a:stretch/>
        </p:blipFill>
        <p:spPr bwMode="auto">
          <a:xfrm>
            <a:off x="3491880" y="1598273"/>
            <a:ext cx="5076056" cy="297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645024"/>
            <a:ext cx="4074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компьютерного тестирования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67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98477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</a:t>
            </a:r>
            <a:r>
              <a:rPr lang="ru-RU" sz="13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Е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_ обучения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1772817"/>
            <a:ext cx="1944216" cy="648071"/>
            <a:chOff x="43" y="2188913"/>
            <a:chExt cx="1379579" cy="2030885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3" y="2188913"/>
              <a:ext cx="1379579" cy="203088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0449" y="2229319"/>
              <a:ext cx="1298767" cy="19500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Словесные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14153" y="2475959"/>
            <a:ext cx="1578274" cy="2030885"/>
            <a:chOff x="257624" y="4377826"/>
            <a:chExt cx="1379579" cy="2030885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57624" y="4377826"/>
              <a:ext cx="1379579" cy="203088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98030" y="4418232"/>
              <a:ext cx="1298767" cy="19500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Объяснение Рассказ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Беседа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Лекция Работа с книгой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Скругленный прямоугольник 4"/>
          <p:cNvSpPr/>
          <p:nvPr/>
        </p:nvSpPr>
        <p:spPr>
          <a:xfrm>
            <a:off x="2572340" y="1773218"/>
            <a:ext cx="1298767" cy="195007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543038" y="1752614"/>
            <a:ext cx="1827792" cy="668274"/>
            <a:chOff x="1517069" y="2219583"/>
            <a:chExt cx="1379579" cy="2030885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517069" y="2219583"/>
              <a:ext cx="1379579" cy="203088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ru-RU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Наглядные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1557475" y="2259989"/>
              <a:ext cx="1298767" cy="19500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574241" y="2526369"/>
            <a:ext cx="1827792" cy="2071291"/>
            <a:chOff x="1495506" y="4376975"/>
            <a:chExt cx="1379579" cy="2030885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495506" y="4376975"/>
              <a:ext cx="1379579" cy="203088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535912" y="4417381"/>
              <a:ext cx="1298767" cy="19500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543038" y="2892601"/>
            <a:ext cx="1827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Демонстрация изображений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435770" y="1725079"/>
            <a:ext cx="2201958" cy="695809"/>
            <a:chOff x="2990970" y="2188913"/>
            <a:chExt cx="1379579" cy="2030885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990970" y="2188913"/>
              <a:ext cx="1379579" cy="203088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Практические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Скругленный прямоугольник 4"/>
            <p:cNvSpPr/>
            <p:nvPr/>
          </p:nvSpPr>
          <p:spPr>
            <a:xfrm>
              <a:off x="3031376" y="2229319"/>
              <a:ext cx="1298767" cy="19500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673611" y="2475959"/>
            <a:ext cx="1726275" cy="2100822"/>
            <a:chOff x="2990970" y="4376975"/>
            <a:chExt cx="1379579" cy="2030885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990970" y="4376975"/>
              <a:ext cx="1379579" cy="203088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031376" y="4417381"/>
              <a:ext cx="1298767" cy="19500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724171" y="2892601"/>
            <a:ext cx="17606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Выполнение по заданному образцу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6704861" y="1703193"/>
            <a:ext cx="1827579" cy="739580"/>
            <a:chOff x="4486434" y="2188913"/>
            <a:chExt cx="1379579" cy="2030885"/>
          </a:xfrm>
          <a:scene3d>
            <a:camera prst="orthographicFront"/>
            <a:lightRig rig="flat" dir="t"/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486434" y="2188913"/>
              <a:ext cx="1379579" cy="203088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Проблемно-поисковые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Скругленный прямоугольник 4"/>
            <p:cNvSpPr/>
            <p:nvPr/>
          </p:nvSpPr>
          <p:spPr>
            <a:xfrm>
              <a:off x="4526840" y="2229319"/>
              <a:ext cx="1298767" cy="19500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921964" y="2475959"/>
            <a:ext cx="1379579" cy="2030885"/>
            <a:chOff x="4486434" y="4376975"/>
            <a:chExt cx="1379579" cy="2030885"/>
          </a:xfrm>
          <a:scene3d>
            <a:camera prst="orthographicFront"/>
            <a:lightRig rig="flat" dir="t"/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486434" y="4376975"/>
              <a:ext cx="1379579" cy="203088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4526840" y="4417381"/>
              <a:ext cx="1298767" cy="19500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6975296" y="3100350"/>
            <a:ext cx="1285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и докажи!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1124888" y="4986458"/>
            <a:ext cx="2332606" cy="1367158"/>
            <a:chOff x="5981898" y="2178803"/>
            <a:chExt cx="1379579" cy="2040995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981898" y="2188913"/>
              <a:ext cx="1379579" cy="203088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6061405" y="2178803"/>
              <a:ext cx="1298767" cy="16382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Проектно-исследовательская 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деятельность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308374" y="5031077"/>
            <a:ext cx="2020925" cy="1008112"/>
            <a:chOff x="7477361" y="2188913"/>
            <a:chExt cx="1379579" cy="2030885"/>
          </a:xfrm>
          <a:scene3d>
            <a:camera prst="orthographicFront"/>
            <a:lightRig rig="flat" dir="t"/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7477361" y="2188913"/>
              <a:ext cx="1379579" cy="203088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Репродуктивные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4"/>
            <p:cNvSpPr/>
            <p:nvPr/>
          </p:nvSpPr>
          <p:spPr>
            <a:xfrm>
              <a:off x="7517767" y="2229319"/>
              <a:ext cx="1298767" cy="19500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745980" y="4986458"/>
            <a:ext cx="1379579" cy="1367158"/>
            <a:chOff x="5981898" y="4376975"/>
            <a:chExt cx="1379579" cy="2030885"/>
          </a:xfrm>
          <a:scene3d>
            <a:camera prst="orthographicFront"/>
            <a:lightRig rig="flat" dir="t"/>
          </a:scene3d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5981898" y="4376975"/>
              <a:ext cx="1379579" cy="203088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6022304" y="4417381"/>
              <a:ext cx="1298767" cy="19500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 fontAlgn="base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Исследуй!</a:t>
              </a:r>
            </a:p>
            <a:p>
              <a:pPr lvl="0" algn="ctr" defTabSz="711200" rtl="0" fontAlgn="base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Докажи!</a:t>
              </a:r>
            </a:p>
            <a:p>
              <a:pPr lvl="0" algn="ctr" defTabSz="711200" rtl="0" fontAlgn="base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Представь!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43" name="Picture 2" descr="Методы обучения ПассивныеАктивные Интерактивны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3" r="31219" b="27511"/>
          <a:stretch/>
        </p:blipFill>
        <p:spPr bwMode="auto">
          <a:xfrm>
            <a:off x="5742916" y="260648"/>
            <a:ext cx="256590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Группа 43"/>
          <p:cNvGrpSpPr/>
          <p:nvPr/>
        </p:nvGrpSpPr>
        <p:grpSpPr>
          <a:xfrm>
            <a:off x="7414389" y="4896112"/>
            <a:ext cx="1379579" cy="1302482"/>
            <a:chOff x="7477361" y="4376975"/>
            <a:chExt cx="1379579" cy="2030885"/>
          </a:xfrm>
          <a:scene3d>
            <a:camera prst="orthographicFront"/>
            <a:lightRig rig="flat" dir="t"/>
          </a:scene3d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7477361" y="4376975"/>
              <a:ext cx="1379579" cy="203088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7517767" y="4417381"/>
              <a:ext cx="1298767" cy="19500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7372245" y="5300080"/>
            <a:ext cx="1463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Делай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я!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09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99" y="-3165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912768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Ж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_ _ _ _ и лошадь</a:t>
            </a:r>
            <a:endParaRPr lang="ru-RU" sz="13800" b="1" dirty="0">
              <a:solidFill>
                <a:schemeClr val="accent4">
                  <a:lumMod val="75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6" name="Picture 4" descr="Жокей и лошадь — Cтоковый вектор #448436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82997"/>
            <a:ext cx="4392488" cy="24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Жокей и лошад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2" t="13767" r="2276" b="55441"/>
          <a:stretch/>
        </p:blipFill>
        <p:spPr bwMode="auto">
          <a:xfrm>
            <a:off x="3277858" y="2878808"/>
            <a:ext cx="5795643" cy="39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64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1109</TotalTime>
  <Words>891</Words>
  <Application>Microsoft Office PowerPoint</Application>
  <PresentationFormat>Экран (4:3)</PresentationFormat>
  <Paragraphs>175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Учебная медиа-азбука</vt:lpstr>
      <vt:lpstr>Учебная медиа-азбука</vt:lpstr>
      <vt:lpstr>А _ _ _ _ _ _ _ _ _ _ _</vt:lpstr>
      <vt:lpstr>Б_ _ _ _ _ _  обучение</vt:lpstr>
      <vt:lpstr>В _ _ _ _ _ _ _ _</vt:lpstr>
      <vt:lpstr>Г_ _ _ _ _ _ _ _ форма</vt:lpstr>
      <vt:lpstr>Д_ _ _ _ _ _ _ _ _ _ _ _ обучение</vt:lpstr>
      <vt:lpstr>_Е_ _ _ _ _ обучения</vt:lpstr>
      <vt:lpstr>Ж_ _ _ _ и лошадь</vt:lpstr>
      <vt:lpstr>З_ _ _ _ _ _ _ _ _ _ _ _ _ _ _ _</vt:lpstr>
      <vt:lpstr>И_ _ _ _ _ _ _ _ _ _ _ _  обучение </vt:lpstr>
      <vt:lpstr>К _ _ _ _ _ _ _ _ _ _ урока </vt:lpstr>
      <vt:lpstr>Л_ _ _ _ _ </vt:lpstr>
      <vt:lpstr>М_ _ _ _ _ _ _ _</vt:lpstr>
      <vt:lpstr>Н _ _ _ _ _ _ _ _ _ _ _ _ уроки</vt:lpstr>
      <vt:lpstr>О_ _ _ _ _ _ _ _ деятельность</vt:lpstr>
      <vt:lpstr>П _ _ _ _ _</vt:lpstr>
      <vt:lpstr>Р_ _ _ _ _ _ _ _</vt:lpstr>
      <vt:lpstr>С _ _ _ _ _ _ _ _ урока</vt:lpstr>
      <vt:lpstr>Т_ _ _ _ _ _ _ _ урока </vt:lpstr>
      <vt:lpstr>У_ _ _  </vt:lpstr>
      <vt:lpstr>Ф_ _ _ _ обучения</vt:lpstr>
      <vt:lpstr>Х _ _ _ _</vt:lpstr>
      <vt:lpstr>Ц _ _ _ _ _ _ _ _ _ _ _ _</vt:lpstr>
      <vt:lpstr>Ш _ _ за шагом</vt:lpstr>
      <vt:lpstr>Э _ _</vt:lpstr>
      <vt:lpstr>А – актуализация Б – блочное обучение В – видеоурок Г – групповая форма работы Д – дистанционное обучение Е – мЕтоды Ж – Жокей и лошадь З – здоровьесбережение И – интерактивное обучение К – конструктор Л – лекция М – мотивация     Н – нестандартные уроки О –  оценочная деятельность П –  проект Р – рефлексия С – структура урока Т – типология уроков У – урок Ф – формы обучения Х –  хокку Ц – целеполагание Ш –  шаг за шагом   Э –  ЭСО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</dc:title>
  <dc:creator>Галина</dc:creator>
  <cp:lastModifiedBy>Завуч</cp:lastModifiedBy>
  <cp:revision>83</cp:revision>
  <dcterms:created xsi:type="dcterms:W3CDTF">2014-03-16T16:28:09Z</dcterms:created>
  <dcterms:modified xsi:type="dcterms:W3CDTF">2016-01-18T05:58:23Z</dcterms:modified>
</cp:coreProperties>
</file>