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CAF5A-18A2-4F26-8BFB-89F08DFC78A8}" type="datetimeFigureOut">
              <a:rPr lang="ru-RU" smtClean="0"/>
              <a:t>08.09.2016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2A4459-A375-461B-B14B-3FB01D7F1E2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ROYA35-FLM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7108">
            <a:off x="623435" y="2564095"/>
            <a:ext cx="1440954" cy="178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Состав и строение атмосферы. Значе­ние атмосферы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552728" cy="2448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что такое «атмосфера»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-состав атмосферы</a:t>
            </a:r>
            <a:endParaRPr lang="ru-RU" sz="2800" dirty="0">
              <a:solidFill>
                <a:schemeClr val="bg1"/>
              </a:solidFill>
            </a:endParaRP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-строение атмосферы</a:t>
            </a:r>
          </a:p>
          <a:p>
            <a:pPr algn="l"/>
            <a:r>
              <a:rPr lang="ru-RU" sz="2800" dirty="0">
                <a:solidFill>
                  <a:schemeClr val="bg1"/>
                </a:solidFill>
              </a:rPr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значе­ние </a:t>
            </a:r>
            <a:r>
              <a:rPr lang="ru-RU" sz="2800" dirty="0">
                <a:solidFill>
                  <a:schemeClr val="bg1"/>
                </a:solidFill>
              </a:rPr>
              <a:t>атмосферы и озонового слоя</a:t>
            </a:r>
          </a:p>
        </p:txBody>
      </p:sp>
    </p:spTree>
    <p:extLst>
      <p:ext uri="{BB962C8B-B14F-4D97-AF65-F5344CB8AC3E}">
        <p14:creationId xmlns:p14="http://schemas.microsoft.com/office/powerpoint/2010/main" val="2899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64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2880320"/>
          </a:xfrm>
        </p:spPr>
        <p:txBody>
          <a:bodyPr/>
          <a:lstStyle/>
          <a:p>
            <a:pPr algn="just"/>
            <a:r>
              <a:rPr lang="ru-RU" sz="4000" dirty="0" smtClean="0">
                <a:solidFill>
                  <a:schemeClr val="tx1"/>
                </a:solidFill>
              </a:rPr>
              <a:t>Атмосфера-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err="1" smtClean="0">
                <a:solidFill>
                  <a:schemeClr val="tx1"/>
                </a:solidFill>
              </a:rPr>
              <a:t>взояуднша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бо</a:t>
            </a:r>
            <a:r>
              <a:rPr lang="ru-RU" sz="4000" dirty="0" err="1">
                <a:solidFill>
                  <a:schemeClr val="tx1"/>
                </a:solidFill>
              </a:rPr>
              <a:t>л</a:t>
            </a:r>
            <a:r>
              <a:rPr lang="ru-RU" sz="4000" dirty="0" err="1" smtClean="0">
                <a:solidFill>
                  <a:schemeClr val="tx1"/>
                </a:solidFill>
              </a:rPr>
              <a:t>очока</a:t>
            </a:r>
            <a:r>
              <a:rPr lang="ru-RU" sz="4000" dirty="0" smtClean="0">
                <a:solidFill>
                  <a:schemeClr val="tx1"/>
                </a:solidFill>
              </a:rPr>
              <a:t>, </a:t>
            </a:r>
            <a:r>
              <a:rPr lang="ru-RU" sz="4000" dirty="0" err="1" smtClean="0">
                <a:solidFill>
                  <a:schemeClr val="tx1"/>
                </a:solidFill>
              </a:rPr>
              <a:t>оркуажюащя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мзне</a:t>
            </a:r>
            <a:r>
              <a:rPr lang="ru-RU" sz="4000" dirty="0" err="1">
                <a:solidFill>
                  <a:schemeClr val="tx1"/>
                </a:solidFill>
              </a:rPr>
              <a:t>й</a:t>
            </a:r>
            <a:r>
              <a:rPr lang="ru-RU" sz="4000" dirty="0" err="1" smtClean="0">
                <a:solidFill>
                  <a:schemeClr val="tx1"/>
                </a:solidFill>
              </a:rPr>
              <a:t>о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а</a:t>
            </a:r>
            <a:r>
              <a:rPr lang="ru-RU" sz="4000" dirty="0" err="1" smtClean="0">
                <a:solidFill>
                  <a:schemeClr val="tx1"/>
                </a:solidFill>
              </a:rPr>
              <a:t>шр</a:t>
            </a:r>
            <a:r>
              <a:rPr lang="ru-RU" sz="4000" dirty="0" smtClean="0">
                <a:solidFill>
                  <a:schemeClr val="tx1"/>
                </a:solidFill>
              </a:rPr>
              <a:t> и </a:t>
            </a:r>
            <a:r>
              <a:rPr lang="ru-RU" sz="4000" dirty="0" err="1" smtClean="0">
                <a:solidFill>
                  <a:schemeClr val="tx1"/>
                </a:solidFill>
              </a:rPr>
              <a:t>сявнзан</a:t>
            </a:r>
            <a:r>
              <a:rPr lang="ru-RU" sz="4000" dirty="0" err="1">
                <a:solidFill>
                  <a:schemeClr val="tx1"/>
                </a:solidFill>
              </a:rPr>
              <a:t>я</a:t>
            </a:r>
            <a:r>
              <a:rPr lang="ru-RU" sz="4000" dirty="0" err="1" smtClean="0">
                <a:solidFill>
                  <a:schemeClr val="tx1"/>
                </a:solidFill>
              </a:rPr>
              <a:t>а</a:t>
            </a:r>
            <a:r>
              <a:rPr lang="ru-RU" sz="4000" dirty="0" smtClean="0">
                <a:solidFill>
                  <a:schemeClr val="tx1"/>
                </a:solidFill>
              </a:rPr>
              <a:t> с </a:t>
            </a:r>
            <a:r>
              <a:rPr lang="ru-RU" sz="4000" dirty="0" err="1">
                <a:solidFill>
                  <a:schemeClr val="tx1"/>
                </a:solidFill>
              </a:rPr>
              <a:t>и</a:t>
            </a:r>
            <a:r>
              <a:rPr lang="ru-RU" sz="4000" dirty="0" err="1" smtClean="0">
                <a:solidFill>
                  <a:schemeClr val="tx1"/>
                </a:solidFill>
              </a:rPr>
              <a:t>нм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>
                <a:solidFill>
                  <a:schemeClr val="tx1"/>
                </a:solidFill>
              </a:rPr>
              <a:t>и</a:t>
            </a:r>
            <a:r>
              <a:rPr lang="ru-RU" sz="4000" dirty="0" err="1" smtClean="0">
                <a:solidFill>
                  <a:schemeClr val="tx1"/>
                </a:solidFill>
              </a:rPr>
              <a:t>сойл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</a:rPr>
              <a:t>тжя</a:t>
            </a:r>
            <a:r>
              <a:rPr lang="ru-RU" sz="4000" dirty="0" err="1">
                <a:solidFill>
                  <a:schemeClr val="tx1"/>
                </a:solidFill>
              </a:rPr>
              <a:t>с</a:t>
            </a:r>
            <a:r>
              <a:rPr lang="ru-RU" sz="4000" dirty="0" err="1" smtClean="0">
                <a:solidFill>
                  <a:schemeClr val="tx1"/>
                </a:solidFill>
              </a:rPr>
              <a:t>ети</a:t>
            </a:r>
            <a:r>
              <a:rPr lang="ru-RU" sz="4000" dirty="0" smtClean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048176"/>
            <a:ext cx="7772400" cy="150971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в</a:t>
            </a:r>
            <a:r>
              <a:rPr lang="ru-RU" sz="2800" b="1" dirty="0" smtClean="0"/>
              <a:t>оздушная оболочка , окружающая земной шар и связанная с ним силой тяжести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8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328"/>
            <a:ext cx="816090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7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1" y="945"/>
            <a:ext cx="7848872" cy="686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6310486" cy="684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5592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экзосфера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9984" y="259626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термосфера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142" y="35772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ионосфера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772400" cy="1362456"/>
          </a:xfrm>
        </p:spPr>
        <p:txBody>
          <a:bodyPr/>
          <a:lstStyle/>
          <a:p>
            <a:pPr algn="ctr"/>
            <a:r>
              <a:rPr lang="ru-RU" dirty="0" err="1" smtClean="0"/>
              <a:t>Видеоурок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140968"/>
            <a:ext cx="7772400" cy="1509712"/>
          </a:xfrm>
        </p:spPr>
        <p:txBody>
          <a:bodyPr/>
          <a:lstStyle/>
          <a:p>
            <a:pPr algn="ctr"/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www.youtube.com/watch?v=IROYA35-FLM</a:t>
            </a:r>
            <a:endParaRPr lang="ru-RU" sz="2400" b="1" dirty="0" smtClean="0"/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73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92365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атмосферы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35" y="1015524"/>
            <a:ext cx="2889664" cy="1765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21" y="2780928"/>
            <a:ext cx="2730477" cy="204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98" y="4828786"/>
            <a:ext cx="3588500" cy="2018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"/>
          <a:stretch/>
        </p:blipFill>
        <p:spPr bwMode="auto">
          <a:xfrm>
            <a:off x="1610228" y="4941168"/>
            <a:ext cx="3161134" cy="205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03051"/>
            <a:ext cx="6966533" cy="4824536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Защита от вредных космических излучений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Защита от солнечных лучей днем и охлаждения ночью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Защита от метеоритов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Кислород жизнь живых организмов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Углекислый газ-образования органических веществ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Образования осадков, ветра</a:t>
            </a:r>
          </a:p>
          <a:p>
            <a:pPr marL="457200" indent="-457200" algn="l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Выветривание  горных пород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7108">
            <a:off x="623435" y="2564095"/>
            <a:ext cx="1440954" cy="178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Состав и строение атмосферы. Значе­ние атмосферы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552728" cy="2448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что такое «атмосфера»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-состав атмосферы</a:t>
            </a:r>
            <a:endParaRPr lang="ru-RU" sz="2800" dirty="0">
              <a:solidFill>
                <a:schemeClr val="bg1"/>
              </a:solidFill>
            </a:endParaRP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-строение атмосферы</a:t>
            </a:r>
          </a:p>
          <a:p>
            <a:pPr algn="l"/>
            <a:r>
              <a:rPr lang="ru-RU" sz="2800" dirty="0">
                <a:solidFill>
                  <a:schemeClr val="bg1"/>
                </a:solidFill>
              </a:rPr>
              <a:t>-</a:t>
            </a:r>
            <a:r>
              <a:rPr lang="ru-RU" sz="2800" dirty="0" smtClean="0">
                <a:solidFill>
                  <a:schemeClr val="bg1"/>
                </a:solidFill>
              </a:rPr>
              <a:t>значе­ние </a:t>
            </a:r>
            <a:r>
              <a:rPr lang="ru-RU" sz="2800" dirty="0">
                <a:solidFill>
                  <a:schemeClr val="bg1"/>
                </a:solidFill>
              </a:rPr>
              <a:t>атмосферы и озонового слоя</a:t>
            </a:r>
          </a:p>
        </p:txBody>
      </p:sp>
    </p:spTree>
    <p:extLst>
      <p:ext uri="{BB962C8B-B14F-4D97-AF65-F5344CB8AC3E}">
        <p14:creationId xmlns:p14="http://schemas.microsoft.com/office/powerpoint/2010/main" val="7270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103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Состав и строение атмосферы. Значе­ние атмосферы</vt:lpstr>
      <vt:lpstr>Атмосфера- взояуднша болочока, оркуажюащя мзнейо ашр и сявнзаняа с инм исойл тжясети </vt:lpstr>
      <vt:lpstr>Презентация PowerPoint</vt:lpstr>
      <vt:lpstr>Презентация PowerPoint</vt:lpstr>
      <vt:lpstr>Презентация PowerPoint</vt:lpstr>
      <vt:lpstr>Видеоурок</vt:lpstr>
      <vt:lpstr>Значение атмосферы </vt:lpstr>
      <vt:lpstr>Состав и строение атмосферы. Значе­ние атмосферы</vt:lpstr>
    </vt:vector>
  </TitlesOfParts>
  <Company>Лошницкая гимназия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 и строение атмосферы. Значе­ние атмосферы</dc:title>
  <dc:creator>Завуч УВЗ</dc:creator>
  <cp:lastModifiedBy>Завуч УВЗ</cp:lastModifiedBy>
  <cp:revision>12</cp:revision>
  <dcterms:created xsi:type="dcterms:W3CDTF">2016-09-01T05:10:06Z</dcterms:created>
  <dcterms:modified xsi:type="dcterms:W3CDTF">2016-09-08T05:29:21Z</dcterms:modified>
</cp:coreProperties>
</file>