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1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4057"/>
    <a:srgbClr val="007CCE"/>
    <a:srgbClr val="2A1255"/>
    <a:srgbClr val="A58C51"/>
    <a:srgbClr val="213969"/>
    <a:srgbClr val="332319"/>
    <a:srgbClr val="173A8D"/>
    <a:srgbClr val="003374"/>
    <a:srgbClr val="C9A093"/>
    <a:srgbClr val="F1F1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1" d="100"/>
          <a:sy n="81" d="100"/>
        </p:scale>
        <p:origin x="-1038" y="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DD1C9-4BB6-422A-8F34-C157EA500BD9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997E4-EE34-411C-9FF1-22B934EF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11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45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72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58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94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67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5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13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86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4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89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63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278"/>
          <a:stretch/>
        </p:blipFill>
        <p:spPr>
          <a:xfrm>
            <a:off x="0" y="0"/>
            <a:ext cx="1346200" cy="6858000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1480" y="1465729"/>
            <a:ext cx="7153870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D9794-A4CC-42D0-9A65-24C6B9EF4076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6200" y="1"/>
            <a:ext cx="7169150" cy="1337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32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GL0ABBYVUI" TargetMode="External"/><Relationship Id="rId2" Type="http://schemas.openxmlformats.org/officeDocument/2006/relationships/hyperlink" Target="https://www.youtube.com/watch?v=jWnE35o2nk4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4" name="Овал 3"/>
          <p:cNvSpPr/>
          <p:nvPr/>
        </p:nvSpPr>
        <p:spPr>
          <a:xfrm>
            <a:off x="1055077" y="164123"/>
            <a:ext cx="7080738" cy="3118338"/>
          </a:xfrm>
          <a:prstGeom prst="ellipse">
            <a:avLst/>
          </a:prstGeom>
          <a:solidFill>
            <a:srgbClr val="FFFF00"/>
          </a:solidFill>
          <a:ln w="57150">
            <a:solidFill>
              <a:srgbClr val="324057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1722454" y="1791983"/>
            <a:ext cx="5938576" cy="1210772"/>
          </a:xfrm>
        </p:spPr>
        <p:txBody>
          <a:bodyPr>
            <a:noAutofit/>
          </a:bodyPr>
          <a:lstStyle/>
          <a:p>
            <a:r>
              <a:rPr lang="ru-RU" sz="3600" dirty="0">
                <a:latin typeface="Arial Black" pitchFamily="34" charset="0"/>
                <a:cs typeface="Aharoni" pitchFamily="2" charset="-79"/>
              </a:rPr>
              <a:t>Воздушные массы. </a:t>
            </a:r>
            <a:r>
              <a:rPr lang="ru-RU" sz="3600" dirty="0" smtClean="0">
                <a:latin typeface="Arial Black" pitchFamily="34" charset="0"/>
                <a:cs typeface="Aharoni" pitchFamily="2" charset="-79"/>
              </a:rPr>
              <a:t>Атмосферные </a:t>
            </a:r>
            <a:r>
              <a:rPr lang="ru-RU" sz="3600" dirty="0">
                <a:latin typeface="Arial Black" pitchFamily="34" charset="0"/>
                <a:cs typeface="Aharoni" pitchFamily="2" charset="-79"/>
              </a:rPr>
              <a:t>фронты. </a:t>
            </a:r>
            <a:r>
              <a:rPr lang="ru-RU" sz="3600" dirty="0" smtClean="0">
                <a:latin typeface="Arial Black" pitchFamily="34" charset="0"/>
                <a:cs typeface="Aharoni" pitchFamily="2" charset="-79"/>
              </a:rPr>
              <a:t/>
            </a:r>
            <a:br>
              <a:rPr lang="ru-RU" sz="3600" dirty="0" smtClean="0">
                <a:latin typeface="Arial Black" pitchFamily="34" charset="0"/>
                <a:cs typeface="Aharoni" pitchFamily="2" charset="-79"/>
              </a:rPr>
            </a:br>
            <a:r>
              <a:rPr lang="ru-RU" sz="3600" dirty="0" smtClean="0">
                <a:latin typeface="Arial Black" pitchFamily="34" charset="0"/>
                <a:cs typeface="Aharoni" pitchFamily="2" charset="-79"/>
              </a:rPr>
              <a:t>Циклоны </a:t>
            </a:r>
            <a:r>
              <a:rPr lang="ru-RU" sz="3600" dirty="0">
                <a:latin typeface="Arial Black" pitchFamily="34" charset="0"/>
                <a:cs typeface="Aharoni" pitchFamily="2" charset="-79"/>
              </a:rPr>
              <a:t>и </a:t>
            </a:r>
            <a:r>
              <a:rPr lang="ru-RU" sz="3600" dirty="0" smtClean="0">
                <a:latin typeface="Arial Black" pitchFamily="34" charset="0"/>
                <a:cs typeface="Aharoni" pitchFamily="2" charset="-79"/>
              </a:rPr>
              <a:t>антициклоны </a:t>
            </a:r>
            <a:endParaRPr lang="en-US" sz="36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63969" y="3282461"/>
            <a:ext cx="5896708" cy="25545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Называть </a:t>
            </a:r>
            <a:r>
              <a:rPr lang="ru-RU" sz="2000" dirty="0"/>
              <a:t>определения терминов: «</a:t>
            </a:r>
            <a:r>
              <a:rPr lang="ru-RU" sz="2000" dirty="0" smtClean="0"/>
              <a:t>воздушная </a:t>
            </a:r>
            <a:r>
              <a:rPr lang="ru-RU" sz="2000" dirty="0"/>
              <a:t>масса», «атмосферный фронт», «циклон», «антициклон» .</a:t>
            </a:r>
            <a:r>
              <a:rPr lang="ru-RU" sz="2000" dirty="0" smtClean="0"/>
              <a:t> Называть </a:t>
            </a:r>
            <a:r>
              <a:rPr lang="ru-RU" sz="2000" dirty="0"/>
              <a:t>типы воздушных масс и </a:t>
            </a:r>
            <a:r>
              <a:rPr lang="ru-RU" sz="2000" dirty="0" smtClean="0"/>
              <a:t>атмосферных </a:t>
            </a:r>
            <a:r>
              <a:rPr lang="ru-RU" sz="2000" dirty="0"/>
              <a:t>фронтов, </a:t>
            </a:r>
            <a:r>
              <a:rPr lang="ru-RU" sz="2000" dirty="0" smtClean="0"/>
              <a:t>определять </a:t>
            </a:r>
            <a:r>
              <a:rPr lang="ru-RU" sz="2000" dirty="0"/>
              <a:t>значение циклонов и антициклонов в </a:t>
            </a:r>
            <a:r>
              <a:rPr lang="ru-RU" sz="2000" dirty="0" smtClean="0"/>
              <a:t>формировании </a:t>
            </a:r>
            <a:r>
              <a:rPr lang="ru-RU" sz="2000" dirty="0"/>
              <a:t>погоды, </a:t>
            </a:r>
            <a:r>
              <a:rPr lang="ru-RU" sz="2000" dirty="0" smtClean="0"/>
              <a:t>объяснять </a:t>
            </a:r>
            <a:r>
              <a:rPr lang="ru-RU" sz="2000" dirty="0"/>
              <a:t>циркуляцию </a:t>
            </a:r>
            <a:r>
              <a:rPr lang="ru-RU" sz="2000" dirty="0" smtClean="0"/>
              <a:t>атмосферы </a:t>
            </a:r>
            <a:r>
              <a:rPr lang="ru-RU" sz="2000" dirty="0"/>
              <a:t>и </a:t>
            </a:r>
            <a:r>
              <a:rPr lang="ru-RU" sz="2000" dirty="0" smtClean="0"/>
              <a:t>определять </a:t>
            </a:r>
            <a:r>
              <a:rPr lang="ru-RU" sz="2000" dirty="0"/>
              <a:t>ее значение в формировании климата </a:t>
            </a:r>
            <a:r>
              <a:rPr lang="ru-RU" sz="2000" dirty="0"/>
              <a:t>определенной территории </a:t>
            </a:r>
          </a:p>
        </p:txBody>
      </p:sp>
      <p:pic>
        <p:nvPicPr>
          <p:cNvPr id="6" name="Picture 4" descr="http://clipartmonk.com/content/uploads/re/rexclamation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858" y="3813671"/>
            <a:ext cx="820341" cy="2767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065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3431" y="0"/>
            <a:ext cx="7169150" cy="1337732"/>
          </a:xfrm>
        </p:spPr>
        <p:txBody>
          <a:bodyPr/>
          <a:lstStyle/>
          <a:p>
            <a:r>
              <a:rPr lang="ru-RU" dirty="0" smtClean="0"/>
              <a:t>Воздушная масса-это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49756" y="1371944"/>
            <a:ext cx="7153870" cy="4711234"/>
          </a:xfrm>
        </p:spPr>
        <p:txBody>
          <a:bodyPr/>
          <a:lstStyle/>
          <a:p>
            <a:r>
              <a:rPr lang="ru-RU" dirty="0" smtClean="0"/>
              <a:t>Большая масса воздуха, формирующаяся над определённой территорией и обладающая относительно однородными свойствами (температурой, влажностью, прозрачностью)</a:t>
            </a:r>
            <a:endParaRPr lang="ru-RU" dirty="0"/>
          </a:p>
        </p:txBody>
      </p:sp>
      <p:pic>
        <p:nvPicPr>
          <p:cNvPr id="2050" name="Picture 2" descr="http://images.myshared.ru/6/768616/slide_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42180"/>
            <a:ext cx="9144000" cy="7018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7454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images.myshared.ru/9/848081/slide_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1772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0587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mypresentation.ru/documents/cd8cd9549da2884f71c90870bcf0a35c/img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14300"/>
            <a:ext cx="8991600" cy="674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0979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Циклоны и антициклоны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02865" y="1055422"/>
            <a:ext cx="7153870" cy="4711234"/>
          </a:xfrm>
        </p:spPr>
        <p:txBody>
          <a:bodyPr/>
          <a:lstStyle/>
          <a:p>
            <a:pPr algn="ctr"/>
            <a:r>
              <a:rPr lang="en-US" sz="1800" dirty="0">
                <a:latin typeface="Times New Roman" pitchFamily="18" charset="0"/>
                <a:cs typeface="Times New Roman" pitchFamily="18" charset="0"/>
                <a:hlinkClick r:id="rId2"/>
              </a:rPr>
              <a:t>https://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hlinkClick r:id="rId2"/>
              </a:rPr>
              <a:t>www.youtube.com/watch?v=jWnE35o2nk4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800" dirty="0">
                <a:latin typeface="Times New Roman" pitchFamily="18" charset="0"/>
                <a:cs typeface="Times New Roman" pitchFamily="18" charset="0"/>
                <a:hlinkClick r:id="rId3"/>
              </a:rPr>
              <a:t>https://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hlinkClick r:id="rId3"/>
              </a:rPr>
              <a:t>www.youtube.com/watch?v=fGL0ABBYVUI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5122" name="Picture 2" descr="https://geographyofrussia.com/wp-content/uploads/2016/11/6859-640x533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5" t="-3233" r="-2115" b="11948"/>
          <a:stretch/>
        </p:blipFill>
        <p:spPr bwMode="auto">
          <a:xfrm>
            <a:off x="1656128" y="1719505"/>
            <a:ext cx="6635714" cy="5044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9635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7108" y="938077"/>
            <a:ext cx="6986953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Географически диктант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Из предложенных найдите признаки циклонов, антициклонов, атмосферных фронтов.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1.     Атмосферный вихрь с высоким давление в центре.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2.     Атмосферный вихрь с  низким давлением в центре.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3.     Приносит пасмурную погоду.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4.     Устойчив, малоподвижен.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5.    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Они бывают тёплые и холодные.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    Зона столкновения тёплых и холодных воздушных масс.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7.     Восходящие потоки воздуха в центре.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8.     Нисходящие потоки воздуха в центре.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9.     Движение от центра к периферии.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10. Движение против часовой стрелки к центру.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5861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57753" y="1173540"/>
            <a:ext cx="658837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Ответы: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Циклон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2,3,7,10    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Антициклон:1,4,8,9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  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Атмосферный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фронт: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3,6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269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0938" y="1910861"/>
            <a:ext cx="7772400" cy="117707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Д/З §8 (3), вопросы, сайт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6985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4" name="Овал 3"/>
          <p:cNvSpPr/>
          <p:nvPr/>
        </p:nvSpPr>
        <p:spPr>
          <a:xfrm>
            <a:off x="1055077" y="164123"/>
            <a:ext cx="7080738" cy="3118338"/>
          </a:xfrm>
          <a:prstGeom prst="ellipse">
            <a:avLst/>
          </a:prstGeom>
          <a:solidFill>
            <a:srgbClr val="FFFF00"/>
          </a:solidFill>
          <a:ln w="57150">
            <a:solidFill>
              <a:srgbClr val="324057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1722454" y="1791983"/>
            <a:ext cx="5938576" cy="1210772"/>
          </a:xfrm>
        </p:spPr>
        <p:txBody>
          <a:bodyPr>
            <a:noAutofit/>
          </a:bodyPr>
          <a:lstStyle/>
          <a:p>
            <a:r>
              <a:rPr lang="ru-RU" sz="3600" dirty="0">
                <a:latin typeface="Arial Black" pitchFamily="34" charset="0"/>
                <a:cs typeface="Aharoni" pitchFamily="2" charset="-79"/>
              </a:rPr>
              <a:t>Воздушные массы. </a:t>
            </a:r>
            <a:r>
              <a:rPr lang="ru-RU" sz="3600" dirty="0" smtClean="0">
                <a:latin typeface="Arial Black" pitchFamily="34" charset="0"/>
                <a:cs typeface="Aharoni" pitchFamily="2" charset="-79"/>
              </a:rPr>
              <a:t>Атмосферные </a:t>
            </a:r>
            <a:r>
              <a:rPr lang="ru-RU" sz="3600" dirty="0">
                <a:latin typeface="Arial Black" pitchFamily="34" charset="0"/>
                <a:cs typeface="Aharoni" pitchFamily="2" charset="-79"/>
              </a:rPr>
              <a:t>фронты. </a:t>
            </a:r>
            <a:r>
              <a:rPr lang="ru-RU" sz="3600" dirty="0" smtClean="0">
                <a:latin typeface="Arial Black" pitchFamily="34" charset="0"/>
                <a:cs typeface="Aharoni" pitchFamily="2" charset="-79"/>
              </a:rPr>
              <a:t/>
            </a:r>
            <a:br>
              <a:rPr lang="ru-RU" sz="3600" dirty="0" smtClean="0">
                <a:latin typeface="Arial Black" pitchFamily="34" charset="0"/>
                <a:cs typeface="Aharoni" pitchFamily="2" charset="-79"/>
              </a:rPr>
            </a:br>
            <a:r>
              <a:rPr lang="ru-RU" sz="3600" dirty="0" smtClean="0">
                <a:latin typeface="Arial Black" pitchFamily="34" charset="0"/>
                <a:cs typeface="Aharoni" pitchFamily="2" charset="-79"/>
              </a:rPr>
              <a:t>Циклоны </a:t>
            </a:r>
            <a:r>
              <a:rPr lang="ru-RU" sz="3600" dirty="0">
                <a:latin typeface="Arial Black" pitchFamily="34" charset="0"/>
                <a:cs typeface="Aharoni" pitchFamily="2" charset="-79"/>
              </a:rPr>
              <a:t>и </a:t>
            </a:r>
            <a:r>
              <a:rPr lang="ru-RU" sz="3600" dirty="0" smtClean="0">
                <a:latin typeface="Arial Black" pitchFamily="34" charset="0"/>
                <a:cs typeface="Aharoni" pitchFamily="2" charset="-79"/>
              </a:rPr>
              <a:t>антициклоны </a:t>
            </a:r>
            <a:endParaRPr lang="en-US" sz="36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63969" y="3282461"/>
            <a:ext cx="5896708" cy="25545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Называть </a:t>
            </a:r>
            <a:r>
              <a:rPr lang="ru-RU" sz="2000" dirty="0"/>
              <a:t>определения терминов: «</a:t>
            </a:r>
            <a:r>
              <a:rPr lang="ru-RU" sz="2000" dirty="0" smtClean="0"/>
              <a:t>воздушная </a:t>
            </a:r>
            <a:r>
              <a:rPr lang="ru-RU" sz="2000" dirty="0"/>
              <a:t>масса», «атмосферный фронт», «циклон», «антициклон» .</a:t>
            </a:r>
            <a:r>
              <a:rPr lang="ru-RU" sz="2000" dirty="0" smtClean="0"/>
              <a:t> Называть </a:t>
            </a:r>
            <a:r>
              <a:rPr lang="ru-RU" sz="2000" dirty="0"/>
              <a:t>типы воздушных масс и </a:t>
            </a:r>
            <a:r>
              <a:rPr lang="ru-RU" sz="2000" dirty="0" smtClean="0"/>
              <a:t>атмосферных </a:t>
            </a:r>
            <a:r>
              <a:rPr lang="ru-RU" sz="2000" dirty="0"/>
              <a:t>фронтов, </a:t>
            </a:r>
            <a:r>
              <a:rPr lang="ru-RU" sz="2000" dirty="0" smtClean="0"/>
              <a:t>определять </a:t>
            </a:r>
            <a:r>
              <a:rPr lang="ru-RU" sz="2000" dirty="0"/>
              <a:t>значение циклонов и антициклонов в </a:t>
            </a:r>
            <a:r>
              <a:rPr lang="ru-RU" sz="2000" dirty="0" smtClean="0"/>
              <a:t>формировании </a:t>
            </a:r>
            <a:r>
              <a:rPr lang="ru-RU" sz="2000" dirty="0"/>
              <a:t>погоды, </a:t>
            </a:r>
            <a:r>
              <a:rPr lang="ru-RU" sz="2000" dirty="0" smtClean="0"/>
              <a:t>объяснять </a:t>
            </a:r>
            <a:r>
              <a:rPr lang="ru-RU" sz="2000" dirty="0"/>
              <a:t>циркуляцию </a:t>
            </a:r>
            <a:r>
              <a:rPr lang="ru-RU" sz="2000" dirty="0" smtClean="0"/>
              <a:t>атмосферы </a:t>
            </a:r>
            <a:r>
              <a:rPr lang="ru-RU" sz="2000" dirty="0"/>
              <a:t>и </a:t>
            </a:r>
            <a:r>
              <a:rPr lang="ru-RU" sz="2000" dirty="0" smtClean="0"/>
              <a:t>определять </a:t>
            </a:r>
            <a:r>
              <a:rPr lang="ru-RU" sz="2000" dirty="0"/>
              <a:t>ее значение в формировании климата </a:t>
            </a:r>
            <a:r>
              <a:rPr lang="ru-RU" sz="2000" dirty="0"/>
              <a:t>определенной территории </a:t>
            </a:r>
          </a:p>
        </p:txBody>
      </p:sp>
      <p:pic>
        <p:nvPicPr>
          <p:cNvPr id="6" name="Picture 4" descr="http://clipartmonk.com/content/uploads/re/rexclamation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858" y="3813671"/>
            <a:ext cx="820341" cy="2767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560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383</TotalTime>
  <Words>168</Words>
  <Application>Microsoft Office PowerPoint</Application>
  <PresentationFormat>Экран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Воздушные массы. Атмосферные фронты.  Циклоны и антициклоны </vt:lpstr>
      <vt:lpstr>Воздушная масса-это</vt:lpstr>
      <vt:lpstr>Презентация PowerPoint</vt:lpstr>
      <vt:lpstr>Презентация PowerPoint</vt:lpstr>
      <vt:lpstr>Циклоны и антициклоны</vt:lpstr>
      <vt:lpstr>Презентация PowerPoint</vt:lpstr>
      <vt:lpstr>Презентация PowerPoint</vt:lpstr>
      <vt:lpstr>Д/З §8 (3), вопросы, сайт</vt:lpstr>
      <vt:lpstr>Воздушные массы. Атмосферные фронты.  Циклоны и антициклоны </vt:lpstr>
    </vt:vector>
  </TitlesOfParts>
  <Company>PJSC "New Engineering Technologies"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Markasian, Pavel (KIEVH)</dc:creator>
  <cp:lastModifiedBy>ЛИ</cp:lastModifiedBy>
  <cp:revision>73</cp:revision>
  <dcterms:created xsi:type="dcterms:W3CDTF">2016-11-18T14:12:19Z</dcterms:created>
  <dcterms:modified xsi:type="dcterms:W3CDTF">2017-09-25T04:32:09Z</dcterms:modified>
</cp:coreProperties>
</file>