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586" y="24391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ub5z3me21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_F9QbGxpI" TargetMode="External"/><Relationship Id="rId2" Type="http://schemas.openxmlformats.org/officeDocument/2006/relationships/hyperlink" Target="https://www.youtube.com/watch?v=a3tup7Fm2c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051" y="902678"/>
            <a:ext cx="6656102" cy="2028091"/>
          </a:xfrm>
        </p:spPr>
        <p:txBody>
          <a:bodyPr>
            <a:noAutofit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Тихий и Индийский океаны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292" y="501039"/>
            <a:ext cx="7772400" cy="4836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Мозговой штурм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18847" y="1597393"/>
            <a:ext cx="6858000" cy="1655762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learningapps.org/watch?v=pub5z3me217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47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1746740"/>
            <a:ext cx="8534400" cy="36810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Видеофильмы: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Тихий океан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en-US" sz="3100" dirty="0">
                <a:hlinkClick r:id="rId2"/>
              </a:rPr>
              <a:t>https://</a:t>
            </a:r>
            <a:r>
              <a:rPr lang="en-US" sz="3100" dirty="0" smtClean="0">
                <a:hlinkClick r:id="rId2"/>
              </a:rPr>
              <a:t>www.youtube.com/watch?v=a3tup7Fm2cs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Индийский океан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en-US" sz="3100" dirty="0">
                <a:hlinkClick r:id="rId3"/>
              </a:rPr>
              <a:t>https://</a:t>
            </a:r>
            <a:r>
              <a:rPr lang="en-US" sz="3100" dirty="0" smtClean="0">
                <a:hlinkClick r:id="rId3"/>
              </a:rPr>
              <a:t>www.youtube.com/watch?v=nZ_F9QbGxpI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90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072662" y="277141"/>
            <a:ext cx="7637584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Практическая работа 2. </a:t>
            </a:r>
          </a:p>
          <a:p>
            <a:pPr marL="0" indent="0" algn="ctr">
              <a:buNone/>
            </a:pPr>
            <a:r>
              <a:rPr lang="ru-RU" sz="2400" dirty="0" smtClean="0"/>
              <a:t>Сравнительная характеристика двух океанов</a:t>
            </a:r>
          </a:p>
          <a:p>
            <a:pPr marL="0" indent="0" algn="ctr">
              <a:buNone/>
            </a:pPr>
            <a:r>
              <a:rPr lang="ru-RU" sz="2400" dirty="0" smtClean="0"/>
              <a:t> (по выбору) по предложенному плану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" y="1653445"/>
            <a:ext cx="8991600" cy="1019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Цель:</a:t>
            </a:r>
            <a:r>
              <a:rPr lang="ru-RU" sz="2000" dirty="0" smtClean="0"/>
              <a:t> закрепить умение характеризовать природные условия океанов; научиться составлять сравнительную характеристику океанов по плану; совершенствовать умение работать с текстом параграфа и тематическим картам.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Оборудование: </a:t>
            </a:r>
            <a:r>
              <a:rPr lang="ru-RU" sz="2000" dirty="0" smtClean="0"/>
              <a:t>атлас, учебник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Ход работы:</a:t>
            </a:r>
          </a:p>
          <a:p>
            <a:pPr marL="0" indent="0" algn="just">
              <a:buNone/>
            </a:pPr>
            <a:r>
              <a:rPr lang="ru-RU" sz="2000" i="1" dirty="0" smtClean="0"/>
              <a:t>Представьте себя участником кругосветного плавания по маршруту, смотрите картосхему. Как помощнику капитана вам доверили проведение наблюдений и сравнение природных особенностей океанов. Но судовой журнал, в котором велись записи, при шторме намок. Анализируя карты атласа и текст учебника восстановите записи в судовом журнале для двух океанов по выбору, заполнив пропуски недостающими сведениями.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6401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4957" r="41301" b="33504"/>
          <a:stretch/>
        </p:blipFill>
        <p:spPr>
          <a:xfrm rot="5400000">
            <a:off x="2004640" y="-1723296"/>
            <a:ext cx="5099544" cy="91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7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02247"/>
              </p:ext>
            </p:extLst>
          </p:nvPr>
        </p:nvGraphicFramePr>
        <p:xfrm>
          <a:off x="217550" y="125914"/>
          <a:ext cx="8774050" cy="6518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619"/>
                <a:gridCol w="1228871"/>
                <a:gridCol w="733254"/>
                <a:gridCol w="694546"/>
                <a:gridCol w="480545"/>
                <a:gridCol w="907999"/>
                <a:gridCol w="488754"/>
                <a:gridCol w="542939"/>
                <a:gridCol w="764603"/>
                <a:gridCol w="927704"/>
                <a:gridCol w="649666"/>
                <a:gridCol w="775550"/>
              </a:tblGrid>
              <a:tr h="159737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Пункты маршрута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Океан, часть океана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Ближайшие острова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Рельеф дна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Максимальная глубина, 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Климатический пояс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Температура вод, °С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Соленость, 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Течения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Биологические ресурсы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Минеральные ресурсы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Другие особенности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 vert="vert270"/>
                </a:tc>
              </a:tr>
              <a:tr h="694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Тихий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</a:tr>
              <a:tr h="7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Тихий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</a:tr>
              <a:tr h="7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Индийский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</a:tr>
              <a:tr h="7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Индийский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</a:tr>
              <a:tr h="7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Атлантический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</a:tr>
              <a:tr h="7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Атлантический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</a:tr>
              <a:tr h="70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Северный Ледовитый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5" marR="529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09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969" y="723779"/>
            <a:ext cx="7772400" cy="6712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быстрее!!!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954" y="1527052"/>
            <a:ext cx="8329246" cy="492063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Показать  </a:t>
            </a:r>
            <a:r>
              <a:rPr lang="ru-RU" b="1" dirty="0">
                <a:solidFill>
                  <a:srgbClr val="FF0000"/>
                </a:solidFill>
              </a:rPr>
              <a:t>на карте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моря</a:t>
            </a:r>
            <a:r>
              <a:rPr lang="ru-RU" sz="3200" dirty="0"/>
              <a:t>: </a:t>
            </a:r>
            <a:r>
              <a:rPr lang="ru-RU" sz="3200" dirty="0" smtClean="0"/>
              <a:t>Охотское</a:t>
            </a:r>
            <a:r>
              <a:rPr lang="ru-RU" sz="3200" dirty="0"/>
              <a:t>, Аравийское; </a:t>
            </a:r>
            <a:endParaRPr lang="ru-RU" sz="3200" dirty="0" smtClean="0"/>
          </a:p>
          <a:p>
            <a:r>
              <a:rPr lang="ru-RU" sz="3200" dirty="0" smtClean="0"/>
              <a:t>заливы</a:t>
            </a:r>
            <a:r>
              <a:rPr lang="ru-RU" sz="3200" dirty="0"/>
              <a:t>: Аляска, </a:t>
            </a:r>
            <a:r>
              <a:rPr lang="ru-RU" sz="3200" dirty="0" smtClean="0"/>
              <a:t>Персидский;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пролив Малаккский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желоба: Зондский, Чилийский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течения: Куросио, Северное Пассатное, Южное Пассатное; </a:t>
            </a:r>
            <a:endParaRPr lang="ru-RU" sz="3200" dirty="0" smtClean="0"/>
          </a:p>
          <a:p>
            <a:r>
              <a:rPr lang="ru-RU" sz="3200" dirty="0" smtClean="0"/>
              <a:t>острова</a:t>
            </a:r>
            <a:r>
              <a:rPr lang="ru-RU" sz="3200" dirty="0"/>
              <a:t>: Калимантан, Японские (</a:t>
            </a:r>
            <a:r>
              <a:rPr lang="ru-RU" sz="3200" dirty="0" smtClean="0"/>
              <a:t>Хонсю)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714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184" y="1535722"/>
            <a:ext cx="7772400" cy="1985963"/>
          </a:xfrm>
        </p:spPr>
        <p:txBody>
          <a:bodyPr/>
          <a:lstStyle/>
          <a:p>
            <a:r>
              <a:rPr lang="ru-RU" dirty="0" smtClean="0"/>
              <a:t>Д/З §7, вопросы с.58, 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50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221</Words>
  <Application>Microsoft Office PowerPoint</Application>
  <PresentationFormat>Экран (4:3)</PresentationFormat>
  <Paragraphs>132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Тихий и Индийский океаны</vt:lpstr>
      <vt:lpstr>Мозговой штурм</vt:lpstr>
      <vt:lpstr>    Видеофильмы:  Тихий океан https://www.youtube.com/watch?v=a3tup7Fm2cs    Индийский океан https://www.youtube.com/watch?v=nZ_F9QbGxpI </vt:lpstr>
      <vt:lpstr>Презентация PowerPoint</vt:lpstr>
      <vt:lpstr>Презентация PowerPoint</vt:lpstr>
      <vt:lpstr>Презентация PowerPoint</vt:lpstr>
      <vt:lpstr>Кто быстрее!!!</vt:lpstr>
      <vt:lpstr>Д/З §7, вопросы с.58, сайт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ЛИ</cp:lastModifiedBy>
  <cp:revision>54</cp:revision>
  <dcterms:created xsi:type="dcterms:W3CDTF">2016-11-18T14:12:19Z</dcterms:created>
  <dcterms:modified xsi:type="dcterms:W3CDTF">2017-10-20T05:47:22Z</dcterms:modified>
</cp:coreProperties>
</file>