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1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8EB9-24CE-45D0-9B26-32157F83B138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ABF-53E9-4DC5-90A9-43E311FA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38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8EB9-24CE-45D0-9B26-32157F83B138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ABF-53E9-4DC5-90A9-43E311FA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0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8EB9-24CE-45D0-9B26-32157F83B138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ABF-53E9-4DC5-90A9-43E311FA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82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8EB9-24CE-45D0-9B26-32157F83B138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ABF-53E9-4DC5-90A9-43E311FA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6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8EB9-24CE-45D0-9B26-32157F83B138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ABF-53E9-4DC5-90A9-43E311FA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38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8EB9-24CE-45D0-9B26-32157F83B138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ABF-53E9-4DC5-90A9-43E311FA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63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8EB9-24CE-45D0-9B26-32157F83B138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ABF-53E9-4DC5-90A9-43E311FA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32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8EB9-24CE-45D0-9B26-32157F83B138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ABF-53E9-4DC5-90A9-43E311FA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6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8EB9-24CE-45D0-9B26-32157F83B138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ABF-53E9-4DC5-90A9-43E311FA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3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8EB9-24CE-45D0-9B26-32157F83B138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ABF-53E9-4DC5-90A9-43E311FA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00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8EB9-24CE-45D0-9B26-32157F83B138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ABF-53E9-4DC5-90A9-43E311FA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76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18EB9-24CE-45D0-9B26-32157F83B138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AABF-53E9-4DC5-90A9-43E311FA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0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рхив2\обмен\2012-2013\ФОТО\_DSC1933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2938" y="-827088"/>
            <a:ext cx="15509876" cy="851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1500" b="1" dirty="0" smtClean="0">
                <a:latin typeface="Mistral" pitchFamily="66" charset="0"/>
              </a:rPr>
              <a:t>Географическое положение Беларуси</a:t>
            </a:r>
            <a:endParaRPr lang="ru-RU" sz="11500" b="1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8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Архив2\обмен\2012-2013\ФОТО\_DSC1933n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" y="124443"/>
            <a:ext cx="9036496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3488975" cy="136034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2800" dirty="0" smtClean="0">
                <a:latin typeface="Arial Black" pitchFamily="34" charset="0"/>
              </a:rPr>
              <a:t>Площадь</a:t>
            </a:r>
          </a:p>
          <a:p>
            <a:pPr marL="0" indent="0" algn="ctr">
              <a:buNone/>
            </a:pPr>
            <a:r>
              <a:rPr lang="ru-RU" sz="12800" dirty="0" smtClean="0">
                <a:latin typeface="Arial Black" pitchFamily="34" charset="0"/>
              </a:rPr>
              <a:t>207.6 тыс. км</a:t>
            </a:r>
            <a:r>
              <a:rPr lang="ru-RU" sz="12800" baseline="30000" dirty="0" smtClean="0">
                <a:latin typeface="Arial Black" pitchFamily="34" charset="0"/>
              </a:rPr>
              <a:t>2</a:t>
            </a:r>
          </a:p>
          <a:p>
            <a:pPr marL="0" indent="0" algn="ctr">
              <a:buNone/>
            </a:pPr>
            <a:endParaRPr lang="ru-RU" baseline="30000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ru-RU" baseline="30000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ru-RU" baseline="30000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ru-RU" baseline="30000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ru-RU" baseline="30000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ru-RU" baseline="30000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ru-RU" baseline="30000" dirty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sz="12800" baseline="30000" dirty="0" smtClean="0">
                <a:latin typeface="Arial Black" pitchFamily="34" charset="0"/>
              </a:rPr>
              <a:t>Общая площадь границ</a:t>
            </a:r>
          </a:p>
          <a:p>
            <a:pPr marL="0" indent="0" algn="ctr">
              <a:buNone/>
            </a:pPr>
            <a:r>
              <a:rPr lang="ru-RU" sz="12800" baseline="30000" dirty="0" smtClean="0">
                <a:latin typeface="Arial Black" pitchFamily="34" charset="0"/>
              </a:rPr>
              <a:t>2969 км</a:t>
            </a:r>
          </a:p>
          <a:p>
            <a:pPr marL="0" indent="0" algn="ctr">
              <a:buNone/>
            </a:pPr>
            <a:endParaRPr lang="ru-RU" sz="112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1200" dirty="0" smtClean="0"/>
              <a:t> </a:t>
            </a:r>
            <a:endParaRPr lang="ru-RU" sz="1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2" t="31303" r="10381" b="20869"/>
          <a:stretch/>
        </p:blipFill>
        <p:spPr bwMode="auto">
          <a:xfrm>
            <a:off x="3740495" y="145708"/>
            <a:ext cx="5269273" cy="631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15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рхив2\обмен\2012-2013\ФОТО\_DSC1933n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285"/>
            <a:ext cx="9036496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 Black" pitchFamily="34" charset="0"/>
              </a:rPr>
              <a:t>II</a:t>
            </a:r>
            <a:r>
              <a:rPr lang="ru-RU" sz="3200" dirty="0">
                <a:latin typeface="Arial Black" pitchFamily="34" charset="0"/>
              </a:rPr>
              <a:t> часовой пояс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8928" t="23537" r="9308" b="9458"/>
          <a:stretch/>
        </p:blipFill>
        <p:spPr bwMode="auto">
          <a:xfrm>
            <a:off x="1277380" y="1067956"/>
            <a:ext cx="6823012" cy="5790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80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рхив2\обмен\2012-2013\ФОТО\_DSC1933n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3264"/>
            <a:ext cx="9036496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Arial Black" pitchFamily="34" charset="0"/>
              </a:rPr>
              <a:t>Крайние точки Беларуси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840" y="1988840"/>
            <a:ext cx="8522648" cy="3528392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Северная -  к северу озеро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Освейское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Южная - г/п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Комарин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Западная - г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Высокое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Восточная 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г/п Хотимск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4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рхив2\обмен\2012-2013\ФОТО\_DSC1933n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" y="124443"/>
            <a:ext cx="9036496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Arial Black" pitchFamily="34" charset="0"/>
              </a:rPr>
              <a:t>Географический центр Европы</a:t>
            </a:r>
            <a:br>
              <a:rPr lang="ru-RU" sz="3200" dirty="0">
                <a:latin typeface="Arial Black" pitchFamily="34" charset="0"/>
              </a:rPr>
            </a:br>
            <a:r>
              <a:rPr lang="ru-RU" sz="3200" dirty="0">
                <a:latin typeface="Arial Black" pitchFamily="34" charset="0"/>
              </a:rPr>
              <a:t> г. Полоцк</a:t>
            </a:r>
          </a:p>
        </p:txBody>
      </p:sp>
      <p:pic>
        <p:nvPicPr>
          <p:cNvPr id="5" name="Объект 4" descr="http://govorim.by/uploads/posts/2013-09/1380096902_polock_0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09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рхив2\обмен\2012-2013\ФОТО\_DSC1933n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" y="124443"/>
            <a:ext cx="9036496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137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Географический центр Беларуси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>д. Антоново 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err="1" smtClean="0">
                <a:latin typeface="Arial Black" pitchFamily="34" charset="0"/>
              </a:rPr>
              <a:t>Пуховичский</a:t>
            </a:r>
            <a:r>
              <a:rPr lang="ru-RU" sz="3200" dirty="0" smtClean="0">
                <a:latin typeface="Arial Black" pitchFamily="34" charset="0"/>
              </a:rPr>
              <a:t> район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5" t="21900" r="18753" b="20806"/>
          <a:stretch/>
        </p:blipFill>
        <p:spPr bwMode="auto">
          <a:xfrm>
            <a:off x="2411760" y="2492896"/>
            <a:ext cx="4520776" cy="3661867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188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рхив2\обмен\2012-2013\ФОТО\_DSC1933n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" y="124443"/>
            <a:ext cx="9036496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3"/>
          <a:srcRect l="25724" t="20307" r="10016" b="11657"/>
          <a:stretch/>
        </p:blipFill>
        <p:spPr bwMode="auto">
          <a:xfrm>
            <a:off x="1187624" y="404664"/>
            <a:ext cx="6889260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8811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45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Географическое положение Беларуси</vt:lpstr>
      <vt:lpstr>Презентация PowerPoint</vt:lpstr>
      <vt:lpstr>II часовой пояс</vt:lpstr>
      <vt:lpstr>Крайние точки Беларуси</vt:lpstr>
      <vt:lpstr>Географический центр Европы  г. Полоцк</vt:lpstr>
      <vt:lpstr>Географический центр Беларуси д. Антоново  Пуховичский район</vt:lpstr>
      <vt:lpstr>Презентация PowerPoint</vt:lpstr>
    </vt:vector>
  </TitlesOfParts>
  <Company>LRG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Географическое положение Беларуси</dc:title>
  <dc:creator>Zampomur</dc:creator>
  <cp:lastModifiedBy>Zampomur</cp:lastModifiedBy>
  <cp:revision>5</cp:revision>
  <dcterms:created xsi:type="dcterms:W3CDTF">2015-09-03T08:26:55Z</dcterms:created>
  <dcterms:modified xsi:type="dcterms:W3CDTF">2015-09-03T09:13:46Z</dcterms:modified>
</cp:coreProperties>
</file>