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B521-B07F-4F9B-B5CC-6465047227AC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233EF7-8FF2-44D5-B6B7-7AC67756349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B521-B07F-4F9B-B5CC-6465047227AC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3EF7-8FF2-44D5-B6B7-7AC677563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B521-B07F-4F9B-B5CC-6465047227AC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3EF7-8FF2-44D5-B6B7-7AC677563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B521-B07F-4F9B-B5CC-6465047227AC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3EF7-8FF2-44D5-B6B7-7AC6775634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B521-B07F-4F9B-B5CC-6465047227AC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233EF7-8FF2-44D5-B6B7-7AC6775634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B521-B07F-4F9B-B5CC-6465047227AC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3EF7-8FF2-44D5-B6B7-7AC6775634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B521-B07F-4F9B-B5CC-6465047227AC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3EF7-8FF2-44D5-B6B7-7AC67756349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B521-B07F-4F9B-B5CC-6465047227AC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3EF7-8FF2-44D5-B6B7-7AC677563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B521-B07F-4F9B-B5CC-6465047227AC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3EF7-8FF2-44D5-B6B7-7AC677563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B521-B07F-4F9B-B5CC-6465047227AC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3EF7-8FF2-44D5-B6B7-7AC67756349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B521-B07F-4F9B-B5CC-6465047227AC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233EF7-8FF2-44D5-B6B7-7AC67756349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E6B521-B07F-4F9B-B5CC-6465047227AC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233EF7-8FF2-44D5-B6B7-7AC6775634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184776" cy="72008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Arial Black" pitchFamily="34" charset="0"/>
                <a:ea typeface="+mj-ea"/>
                <a:cs typeface="Aharoni" pitchFamily="2" charset="-79"/>
              </a:rPr>
              <a:t>6 класс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19256" cy="206708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Географические открытия в Древнем мире и в Средние века. Эпоха Великих географических открытий</a:t>
            </a:r>
            <a:endParaRPr lang="ru-RU" sz="3600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51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566936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Христофор Колумб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139952" y="908720"/>
            <a:ext cx="4176464" cy="1296144"/>
          </a:xfrm>
        </p:spPr>
        <p:txBody>
          <a:bodyPr/>
          <a:lstStyle/>
          <a:p>
            <a:r>
              <a:rPr lang="ru-RU" dirty="0" smtClean="0"/>
              <a:t>1492 год</a:t>
            </a:r>
          </a:p>
          <a:p>
            <a:r>
              <a:rPr lang="ru-RU" dirty="0" smtClean="0"/>
              <a:t>Открыл Америку</a:t>
            </a:r>
            <a:endParaRPr lang="ru-RU" dirty="0"/>
          </a:p>
        </p:txBody>
      </p:sp>
      <p:pic>
        <p:nvPicPr>
          <p:cNvPr id="9218" name="Picture 2" descr="Christopher Columb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87493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thumb/b/b4/Landing_of_Columbus_%282%29.jpg/1280px-Landing_of_Columbus_%28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5809015" cy="38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563662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Фернан</a:t>
            </a:r>
            <a:r>
              <a:rPr lang="ru-RU" sz="2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Магеллан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59832" y="908720"/>
            <a:ext cx="5715000" cy="4495800"/>
          </a:xfrm>
        </p:spPr>
        <p:txBody>
          <a:bodyPr/>
          <a:lstStyle/>
          <a:p>
            <a:r>
              <a:rPr lang="ru-RU" dirty="0" smtClean="0"/>
              <a:t>1519-1522-первое кругосветное путешествие</a:t>
            </a:r>
            <a:endParaRPr lang="ru-RU" dirty="0"/>
          </a:p>
        </p:txBody>
      </p:sp>
      <p:pic>
        <p:nvPicPr>
          <p:cNvPr id="10242" name="Picture 2" descr="Портрет Магеллана из галереи Уффиц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456384" cy="381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agellan Signatur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1248"/>
            <a:ext cx="2286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36196" y="1700808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«Тринидад»</a:t>
            </a:r>
          </a:p>
          <a:p>
            <a:r>
              <a:rPr lang="ru-RU" b="1" dirty="0" smtClean="0"/>
              <a:t> </a:t>
            </a:r>
            <a:r>
              <a:rPr lang="ru-RU" b="1" dirty="0"/>
              <a:t>«Сан-Антонио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 </a:t>
            </a:r>
            <a:r>
              <a:rPr lang="ru-RU" b="1" dirty="0"/>
              <a:t>«Сантьяго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 </a:t>
            </a:r>
            <a:r>
              <a:rPr lang="ru-RU" b="1" dirty="0"/>
              <a:t>«</a:t>
            </a:r>
            <a:r>
              <a:rPr lang="ru-RU" b="1" dirty="0" err="1"/>
              <a:t>Консепсион</a:t>
            </a:r>
            <a:r>
              <a:rPr lang="ru-RU" b="1" dirty="0"/>
              <a:t>»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Виктория»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023973"/>
            <a:ext cx="2196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265 человек</a:t>
            </a:r>
          </a:p>
        </p:txBody>
      </p:sp>
      <p:pic>
        <p:nvPicPr>
          <p:cNvPr id="10246" name="Picture 6" descr="http://snob.ru/i/indoc/user_5667/4bb6407ba4cccc47973b95c5b676e2f3.mp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76" y="3212976"/>
            <a:ext cx="4916647" cy="315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мерть Магеллана. Рисунок 1860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5876"/>
            <a:ext cx="3312368" cy="449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lc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61533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6110" y="332656"/>
            <a:ext cx="1760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Элькано</a:t>
            </a:r>
            <a:r>
              <a:rPr lang="ru-RU" sz="2800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98072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</a:t>
            </a:r>
          </a:p>
        </p:txBody>
      </p:sp>
      <p:pic>
        <p:nvPicPr>
          <p:cNvPr id="11270" name="Picture 6" descr="http://dok.opredelim.com/pars_docs/refs/20/19478/img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48" y="3645024"/>
            <a:ext cx="4060321" cy="30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4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Итоги кругосветного </a:t>
            </a:r>
            <a:r>
              <a:rPr lang="ru-RU" sz="2800" dirty="0" smtClean="0">
                <a:latin typeface="Arial Black" pitchFamily="34" charset="0"/>
              </a:rPr>
              <a:t>путешествия: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Подтвердилась </a:t>
            </a:r>
            <a:r>
              <a:rPr lang="ru-RU" dirty="0" smtClean="0"/>
              <a:t>шарообразность Земли</a:t>
            </a:r>
          </a:p>
          <a:p>
            <a:r>
              <a:rPr lang="ru-RU" dirty="0" smtClean="0"/>
              <a:t>Открыты Огненная земля, Магелланов пролив, Тихий океан (единство Мирового океана)</a:t>
            </a:r>
          </a:p>
          <a:p>
            <a:r>
              <a:rPr lang="ru-RU" dirty="0" smtClean="0"/>
              <a:t> Доказано, что водное пространство преобладает над </a:t>
            </a:r>
            <a:r>
              <a:rPr lang="ru-RU" dirty="0" smtClean="0"/>
              <a:t>сушей</a:t>
            </a:r>
          </a:p>
          <a:p>
            <a:r>
              <a:rPr lang="ru-RU" dirty="0"/>
              <a:t> </a:t>
            </a:r>
            <a:r>
              <a:rPr lang="ru-RU" smtClean="0"/>
              <a:t> Обнаружен </a:t>
            </a:r>
            <a:r>
              <a:rPr lang="ru-RU" dirty="0"/>
              <a:t>«потерянный день»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2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Географические открытия в Древнем мире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1052736"/>
            <a:ext cx="2376264" cy="4968552"/>
          </a:xfrm>
        </p:spPr>
        <p:txBody>
          <a:bodyPr/>
          <a:lstStyle/>
          <a:p>
            <a:pPr algn="ctr"/>
            <a:r>
              <a:rPr lang="ru-RU" sz="2600" b="1" dirty="0"/>
              <a:t>Аристотель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51720" y="5157192"/>
            <a:ext cx="5715000" cy="147197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Форма Земли-шар</a:t>
            </a:r>
            <a:endParaRPr lang="ru-RU" dirty="0"/>
          </a:p>
        </p:txBody>
      </p:sp>
      <p:pic>
        <p:nvPicPr>
          <p:cNvPr id="1026" name="Picture 2" descr="http://si-sv.com/Diya-vsego/aforizmi/afor-1/aristo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61015"/>
            <a:ext cx="2160240" cy="27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ezgindiyari.com/wp-content/uploads/2014/03/flat_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19" y="1692996"/>
            <a:ext cx="607602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Второй факт: Почему во время лунных затмений тень Земли, надвигающая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947"/>
            <a:ext cx="4604932" cy="39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Первый факт: Почему парус корабля, уходящего из гавани, со времене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1088"/>
            <a:ext cx="5460080" cy="38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o-world-travel.ru/img/2015/042022/0548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92888" cy="59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Анаксимандр (</a:t>
            </a:r>
            <a:r>
              <a:rPr lang="en-US" sz="2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</a:t>
            </a:r>
            <a:r>
              <a:rPr lang="ru-RU" sz="2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в.)</a:t>
            </a:r>
            <a:br>
              <a:rPr lang="ru-RU" sz="2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07904" y="1268760"/>
            <a:ext cx="4546848" cy="4572000"/>
          </a:xfrm>
        </p:spPr>
        <p:txBody>
          <a:bodyPr/>
          <a:lstStyle/>
          <a:p>
            <a:r>
              <a:rPr lang="ru-RU" dirty="0" smtClean="0"/>
              <a:t>Первая географическая карта</a:t>
            </a:r>
            <a:endParaRPr lang="ru-RU" dirty="0"/>
          </a:p>
        </p:txBody>
      </p:sp>
      <p:pic>
        <p:nvPicPr>
          <p:cNvPr id="2050" name="Picture 2" descr="Anaxima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2592288" cy="483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0/01/Anaximander_world_map-ru.svg/220px-Anaximander_world_map-ru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453650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4319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Эратосфен (</a:t>
            </a:r>
            <a:r>
              <a:rPr lang="en-US" sz="2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 </a:t>
            </a:r>
            <a:r>
              <a:rPr lang="ru-RU" sz="2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в.)</a:t>
            </a:r>
            <a:br>
              <a:rPr lang="ru-RU" sz="2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92080" y="694736"/>
            <a:ext cx="3682752" cy="22692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аука «</a:t>
            </a:r>
            <a:r>
              <a:rPr lang="ru-RU" dirty="0" err="1" smtClean="0"/>
              <a:t>Географика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«отец географии»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еографическая карта</a:t>
            </a:r>
            <a:endParaRPr lang="ru-RU" dirty="0"/>
          </a:p>
        </p:txBody>
      </p:sp>
      <p:pic>
        <p:nvPicPr>
          <p:cNvPr id="5122" name="Picture 2" descr="http://subject.com.ua/textbook/geography/6klas_2/6klas_2.files/image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736304" cy="27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e/e8/Mappa_di_Eratost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5"/>
            <a:ext cx="6558136" cy="385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Клавдий </a:t>
            </a:r>
            <a:r>
              <a:rPr lang="ru-RU" sz="2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Птолемей (</a:t>
            </a:r>
            <a:r>
              <a:rPr lang="en-US" sz="2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ru-RU" sz="2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в.)</a:t>
            </a:r>
            <a:endParaRPr lang="ru-RU" sz="23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8024" y="1447800"/>
            <a:ext cx="3898776" cy="4572000"/>
          </a:xfrm>
        </p:spPr>
        <p:txBody>
          <a:bodyPr/>
          <a:lstStyle/>
          <a:p>
            <a:r>
              <a:rPr lang="ru-RU" dirty="0" smtClean="0"/>
              <a:t>Совершенная географическая карта (градусная сетка, множество географических объектов)</a:t>
            </a:r>
          </a:p>
          <a:p>
            <a:r>
              <a:rPr lang="ru-RU" dirty="0" smtClean="0"/>
              <a:t>«Руководство по географии»</a:t>
            </a:r>
            <a:endParaRPr lang="ru-RU" dirty="0"/>
          </a:p>
        </p:txBody>
      </p:sp>
      <p:pic>
        <p:nvPicPr>
          <p:cNvPr id="6146" name="Picture 2" descr="Ptolemy 16cen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61378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upload.wikimedia.org/wikipedia/commons/4/4a/Ptolomey_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5707" r="11592" b="5467"/>
          <a:stretch/>
        </p:blipFill>
        <p:spPr bwMode="auto">
          <a:xfrm>
            <a:off x="179512" y="260648"/>
            <a:ext cx="903739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Эпоха </a:t>
            </a:r>
            <a:r>
              <a:rPr lang="ru-RU" sz="2800" dirty="0" smtClean="0">
                <a:latin typeface="Arial Black" pitchFamily="34" charset="0"/>
              </a:rPr>
              <a:t>Великих </a:t>
            </a:r>
            <a:r>
              <a:rPr lang="ru-RU" sz="2800" dirty="0">
                <a:latin typeface="Arial Black" pitchFamily="34" charset="0"/>
              </a:rPr>
              <a:t>географических открытий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340768"/>
            <a:ext cx="324036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b="1" dirty="0"/>
              <a:t>Марко </a:t>
            </a:r>
            <a:r>
              <a:rPr lang="ru-RU" sz="2300" b="1" dirty="0" smtClean="0"/>
              <a:t> Поло</a:t>
            </a:r>
            <a:r>
              <a:rPr lang="en-US" sz="2300" b="1" dirty="0" smtClean="0"/>
              <a:t> (XII</a:t>
            </a:r>
            <a:r>
              <a:rPr lang="ru-RU" sz="2300" b="1" dirty="0" smtClean="0"/>
              <a:t> в.)</a:t>
            </a:r>
            <a:endParaRPr lang="ru-RU" sz="23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942803" y="1340768"/>
            <a:ext cx="324036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dirty="0" smtClean="0"/>
              <a:t>Прожил в Китае 17 лет: описал </a:t>
            </a:r>
            <a:r>
              <a:rPr lang="ru-RU" dirty="0"/>
              <a:t>Китай, Памир, Южно-Китайское море</a:t>
            </a:r>
          </a:p>
          <a:p>
            <a:endParaRPr lang="ru-RU" sz="2300" b="1" dirty="0"/>
          </a:p>
        </p:txBody>
      </p:sp>
      <p:pic>
        <p:nvPicPr>
          <p:cNvPr id="7170" name="Picture 2" descr="Marco Polo 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05"/>
            <a:ext cx="25431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ru/1/11/%D0%9E%D0%B1%D0%BB%D0%BE%D0%B6%D0%BA%D0%B0_%D0%B0%D0%BD%D0%B3%D0%BB._%D0%B8%D0%B7%D0%B4%D0%B0%D0%BD%D0%B8%D1%8F_%D0%9A%D0%BD%D0%B8%D0%B3%D0%B8_%D0%9C%D0%B0%D1%80%D0%BA%D0%BE_%D0%9F%D0%BE%D0%BB%D0%BE_1874_%D0%B3%D0%BE%D0%B4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712" y="2924944"/>
            <a:ext cx="2199776" cy="36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8751" y="3626768"/>
            <a:ext cx="34562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«</a:t>
            </a:r>
            <a:r>
              <a:rPr lang="ru-RU" sz="2600" dirty="0"/>
              <a:t>Книга чудес света»</a:t>
            </a:r>
          </a:p>
        </p:txBody>
      </p:sp>
    </p:spTree>
    <p:extLst>
      <p:ext uri="{BB962C8B-B14F-4D97-AF65-F5344CB8AC3E}">
        <p14:creationId xmlns:p14="http://schemas.microsoft.com/office/powerpoint/2010/main" val="15634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97</TotalTime>
  <Words>161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Географические открытия в Древнем мире и в Средние века. Эпоха Великих географических открытий</vt:lpstr>
      <vt:lpstr>Географические открытия в Древнем мире</vt:lpstr>
      <vt:lpstr>Презентация PowerPoint</vt:lpstr>
      <vt:lpstr>Презентация PowerPoint</vt:lpstr>
      <vt:lpstr>Анаксимандр (VI в.) </vt:lpstr>
      <vt:lpstr>Эратосфен (III в.) </vt:lpstr>
      <vt:lpstr>Клавдий Птолемей (II в.)</vt:lpstr>
      <vt:lpstr>Презентация PowerPoint</vt:lpstr>
      <vt:lpstr>Эпоха Великих географических открытий</vt:lpstr>
      <vt:lpstr>Христофор Колумб</vt:lpstr>
      <vt:lpstr>Фернан Магеллан</vt:lpstr>
      <vt:lpstr>Презентация PowerPoint</vt:lpstr>
      <vt:lpstr>Итоги кругосветного путешествия: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 открытия в Древнем мире и в Средние века. Эпоха Великих географических открытий</dc:title>
  <dc:creator>Zampomr1</dc:creator>
  <cp:lastModifiedBy>Zampomr1</cp:lastModifiedBy>
  <cp:revision>10</cp:revision>
  <dcterms:created xsi:type="dcterms:W3CDTF">2015-09-16T10:03:20Z</dcterms:created>
  <dcterms:modified xsi:type="dcterms:W3CDTF">2015-09-16T11:42:26Z</dcterms:modified>
</cp:coreProperties>
</file>