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FF0000"/>
    <a:srgbClr val="376092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3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9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1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4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4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4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3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6085-3FEA-4823-B2FD-8CA8892F8C3E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8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26085-3FEA-4823-B2FD-8CA8892F8C3E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7DF0-AE94-4207-AED6-736CC5B63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6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8" y="1052736"/>
            <a:ext cx="8784976" cy="3600400"/>
          </a:xfrm>
          <a:solidFill>
            <a:srgbClr val="FFFF00">
              <a:alpha val="20000"/>
            </a:srgbClr>
          </a:solidFill>
        </p:spPr>
        <p:txBody>
          <a:bodyPr>
            <a:noAutofit/>
          </a:bodyPr>
          <a:lstStyle/>
          <a:p>
            <a:r>
              <a:rPr lang="ru-RU" b="1" dirty="0">
                <a:latin typeface="Arial Black" pitchFamily="34" charset="0"/>
              </a:rPr>
              <a:t>§4.Стороны </a:t>
            </a:r>
            <a:r>
              <a:rPr lang="ru-RU" b="1" dirty="0" smtClean="0">
                <a:latin typeface="Arial Black" pitchFamily="34" charset="0"/>
              </a:rPr>
              <a:t>горизонта. </a:t>
            </a:r>
            <a:r>
              <a:rPr lang="ru-RU" b="1" dirty="0" smtClean="0">
                <a:latin typeface="Arial Black" pitchFamily="34" charset="0"/>
              </a:rPr>
              <a:t>Ориентирование на местности. Компас. Азимут</a:t>
            </a:r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inopoisk.ru/images/film_big/2578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t="29626" r="1466" b="11800"/>
          <a:stretch/>
        </p:blipFill>
        <p:spPr bwMode="auto">
          <a:xfrm>
            <a:off x="539552" y="1268760"/>
            <a:ext cx="3788040" cy="327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62068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Ориентирование на местности- это…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2037979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умение находить стороны горизонта</a:t>
            </a:r>
          </a:p>
        </p:txBody>
      </p:sp>
    </p:spTree>
    <p:extLst>
      <p:ext uri="{BB962C8B-B14F-4D97-AF65-F5344CB8AC3E}">
        <p14:creationId xmlns:p14="http://schemas.microsoft.com/office/powerpoint/2010/main" val="252305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1691680" y="676549"/>
            <a:ext cx="5832648" cy="5663969"/>
            <a:chOff x="1691680" y="548680"/>
            <a:chExt cx="5832648" cy="576064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691680" y="548680"/>
              <a:ext cx="5832648" cy="5760640"/>
              <a:chOff x="1691680" y="548680"/>
              <a:chExt cx="5832648" cy="5760640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691680" y="548680"/>
                <a:ext cx="5832648" cy="5760640"/>
                <a:chOff x="1691680" y="548680"/>
                <a:chExt cx="5832648" cy="5760640"/>
              </a:xfrm>
            </p:grpSpPr>
            <p:sp>
              <p:nvSpPr>
                <p:cNvPr id="4" name="Овал 3"/>
                <p:cNvSpPr/>
                <p:nvPr/>
              </p:nvSpPr>
              <p:spPr>
                <a:xfrm>
                  <a:off x="1691680" y="548680"/>
                  <a:ext cx="5832648" cy="576064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Овал 4"/>
                <p:cNvSpPr/>
                <p:nvPr/>
              </p:nvSpPr>
              <p:spPr>
                <a:xfrm>
                  <a:off x="2011524" y="796516"/>
                  <a:ext cx="5192960" cy="526496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" name="Прямая соединительная линия 8"/>
                <p:cNvCxnSpPr>
                  <a:stCxn id="4" idx="0"/>
                  <a:endCxn id="4" idx="4"/>
                </p:cNvCxnSpPr>
                <p:nvPr/>
              </p:nvCxnSpPr>
              <p:spPr>
                <a:xfrm>
                  <a:off x="4608004" y="548680"/>
                  <a:ext cx="0" cy="57606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>
                  <a:stCxn id="5" idx="1"/>
                  <a:endCxn id="5" idx="5"/>
                </p:cNvCxnSpPr>
                <p:nvPr/>
              </p:nvCxnSpPr>
              <p:spPr>
                <a:xfrm>
                  <a:off x="2772015" y="1567553"/>
                  <a:ext cx="3671978" cy="372289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>
                  <a:stCxn id="5" idx="3"/>
                  <a:endCxn id="5" idx="7"/>
                </p:cNvCxnSpPr>
                <p:nvPr/>
              </p:nvCxnSpPr>
              <p:spPr>
                <a:xfrm flipV="1">
                  <a:off x="2772015" y="1567553"/>
                  <a:ext cx="3671978" cy="372289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Прямая соединительная линия 19"/>
              <p:cNvCxnSpPr>
                <a:stCxn id="5" idx="2"/>
              </p:cNvCxnSpPr>
              <p:nvPr/>
            </p:nvCxnSpPr>
            <p:spPr>
              <a:xfrm>
                <a:off x="2011524" y="3429000"/>
                <a:ext cx="51929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4336199" y="645351"/>
              <a:ext cx="602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С</a:t>
              </a:r>
              <a:endParaRPr lang="ru-RU" sz="4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87671" y="5290447"/>
              <a:ext cx="464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Ю</a:t>
              </a:r>
              <a:endParaRPr lang="ru-RU" sz="4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11524" y="2996951"/>
              <a:ext cx="472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З</a:t>
              </a:r>
              <a:endParaRPr lang="ru-RU" sz="4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66825" y="3016708"/>
              <a:ext cx="54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В</a:t>
              </a:r>
              <a:endParaRPr lang="ru-RU" sz="48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30721" y="1360288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СВ</a:t>
              </a:r>
              <a:endParaRPr lang="ru-RU" sz="48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34008" y="4606585"/>
              <a:ext cx="11295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ЮВ</a:t>
              </a:r>
              <a:endParaRPr lang="ru-RU" sz="48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97662" y="1360287"/>
              <a:ext cx="8638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СЗ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24944" y="4725144"/>
              <a:ext cx="1151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ЮЗ</a:t>
              </a:r>
              <a:endParaRPr lang="ru-RU" sz="4800" b="1" dirty="0"/>
            </a:p>
          </p:txBody>
        </p:sp>
      </p:grpSp>
      <p:cxnSp>
        <p:nvCxnSpPr>
          <p:cNvPr id="7" name="Прямая соединительная линия 6"/>
          <p:cNvCxnSpPr>
            <a:endCxn id="4" idx="6"/>
          </p:cNvCxnSpPr>
          <p:nvPr/>
        </p:nvCxnSpPr>
        <p:spPr>
          <a:xfrm>
            <a:off x="1691680" y="3460199"/>
            <a:ext cx="5832648" cy="48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4477102" y="1540822"/>
            <a:ext cx="261803" cy="3696562"/>
            <a:chOff x="4473699" y="1196752"/>
            <a:chExt cx="269701" cy="4457498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4481990" y="1196752"/>
              <a:ext cx="252028" cy="223224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0800000">
              <a:off x="4491372" y="3422002"/>
              <a:ext cx="252028" cy="22322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473699" y="3288483"/>
              <a:ext cx="261410" cy="2810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8617" y="4484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КОМПАС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32941"/>
            </a:srgb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Ориентирование по солнцу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litn-andr.narod.ru/data/Glossary/images/p58_orientirovan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40" y="1556792"/>
            <a:ext cx="57531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614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13" y="260648"/>
            <a:ext cx="8229600" cy="1143000"/>
          </a:xfrm>
          <a:solidFill>
            <a:srgbClr val="FFFF00">
              <a:alpha val="29020"/>
            </a:srgbClr>
          </a:solidFill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Ориентирование по звездам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g1.liveinternet.ru/images/attach/c/2/65/721/65721827_1066527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56474"/>
            <a:ext cx="6123021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071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24000"/>
            </a:srgbClr>
          </a:solidFill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Ориентирование по компасу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i.allday.ru/53/3d/4b/1319013242_elv771is771-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14566" r="17661" b="14322"/>
          <a:stretch/>
        </p:blipFill>
        <p:spPr bwMode="auto">
          <a:xfrm>
            <a:off x="1403648" y="1603044"/>
            <a:ext cx="6250069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5630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32941"/>
            </a:srgb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Азимут- это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voennizdat.ru/KonspektuRF/VTop/4-1/Untitled-2_clip_image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10188"/>
            <a:ext cx="7284969" cy="4057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283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32941"/>
            </a:srgbClr>
          </a:solidFill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Определите азимут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1552" y="1711361"/>
            <a:ext cx="40324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Установить на компасе направление на север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Условно провести линию на данный объект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сколько  градусов составляет азиму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pandia.ru/text/77/129/images/image01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644008" cy="463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2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59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§4.Стороны горизонта. Ориентирование на местности. Компас. Азимут</vt:lpstr>
      <vt:lpstr>Презентация PowerPoint</vt:lpstr>
      <vt:lpstr>Презентация PowerPoint</vt:lpstr>
      <vt:lpstr>Ориентирование по солнцу</vt:lpstr>
      <vt:lpstr>Ориентирование по звездам</vt:lpstr>
      <vt:lpstr>Ориентирование по компасу</vt:lpstr>
      <vt:lpstr>Азимут- это </vt:lpstr>
      <vt:lpstr>Определите азимут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Стороны горизонта. Ориентирование.</dc:title>
  <dc:creator>user</dc:creator>
  <cp:lastModifiedBy>Zampomr1</cp:lastModifiedBy>
  <cp:revision>20</cp:revision>
  <dcterms:created xsi:type="dcterms:W3CDTF">2012-09-20T13:19:46Z</dcterms:created>
  <dcterms:modified xsi:type="dcterms:W3CDTF">2015-09-29T09:58:57Z</dcterms:modified>
</cp:coreProperties>
</file>